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embedTrueTypeFonts="1">
  <p:sldMasterIdLst>
    <p:sldMasterId id="2147483689" r:id="rId1"/>
  </p:sldMasterIdLst>
  <p:notesMasterIdLst>
    <p:notesMasterId r:id="rId14"/>
  </p:notesMasterIdLst>
  <p:handoutMasterIdLst>
    <p:handoutMasterId r:id="rId15"/>
  </p:handoutMasterIdLst>
  <p:sldIdLst>
    <p:sldId id="259" r:id="rId2"/>
    <p:sldId id="257" r:id="rId3"/>
    <p:sldId id="283" r:id="rId4"/>
    <p:sldId id="285" r:id="rId5"/>
    <p:sldId id="284" r:id="rId6"/>
    <p:sldId id="297" r:id="rId7"/>
    <p:sldId id="295" r:id="rId8"/>
    <p:sldId id="299" r:id="rId9"/>
    <p:sldId id="286" r:id="rId10"/>
    <p:sldId id="267" r:id="rId11"/>
    <p:sldId id="282" r:id="rId12"/>
    <p:sldId id="294" r:id="rId13"/>
  </p:sldIdLst>
  <p:sldSz cx="9144000" cy="5143500" type="screen16x9"/>
  <p:notesSz cx="9926638" cy="6797675"/>
  <p:custDataLst>
    <p:tags r:id="rId17"/>
  </p:custDataLst>
  <p:defaultTextStyle>
    <a:defPPr>
      <a:defRPr lang="en-US"/>
    </a:defPPr>
    <a:lvl1pPr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1pPr>
    <a:lvl2pPr marL="457200"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2pPr>
    <a:lvl3pPr marL="914400"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3pPr>
    <a:lvl4pPr marL="1371600"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4pPr>
    <a:lvl5pPr marL="1828800"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E585880-358B-4D8F-9C8F-B034F044E535}">
          <p14:sldIdLst>
            <p14:sldId id="259"/>
            <p14:sldId id="257"/>
            <p14:sldId id="283"/>
            <p14:sldId id="285"/>
            <p14:sldId id="284"/>
            <p14:sldId id="297"/>
            <p14:sldId id="295"/>
            <p14:sldId id="299"/>
            <p14:sldId id="286"/>
            <p14:sldId id="267"/>
            <p14:sldId id="282"/>
            <p14:sldId id="294"/>
          </p14:sldIdLst>
        </p14:section>
        <p14:section name="Untitled Section" id="{5C58B55D-6D5C-4B33-BA51-D4DF5752F231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724">
          <p15:clr>
            <a:srgbClr val="A4A3A4"/>
          </p15:clr>
        </p15:guide>
        <p15:guide id="2" orient="horz" pos="982">
          <p15:clr>
            <a:srgbClr val="A4A3A4"/>
          </p15:clr>
        </p15:guide>
        <p15:guide id="3" orient="horz" pos="3239">
          <p15:clr>
            <a:srgbClr val="A4A3A4"/>
          </p15:clr>
        </p15:guide>
        <p15:guide id="4" orient="horz" pos="105">
          <p15:clr>
            <a:srgbClr val="A4A3A4"/>
          </p15:clr>
        </p15:guide>
        <p15:guide id="5" orient="horz" pos="2663">
          <p15:clr>
            <a:srgbClr val="A4A3A4"/>
          </p15:clr>
        </p15:guide>
        <p15:guide id="6" orient="horz" pos="2581">
          <p15:clr>
            <a:srgbClr val="A4A3A4"/>
          </p15:clr>
        </p15:guide>
        <p15:guide id="7" orient="horz" pos="226">
          <p15:clr>
            <a:srgbClr val="A4A3A4"/>
          </p15:clr>
        </p15:guide>
        <p15:guide id="8" orient="horz" pos="1516">
          <p15:clr>
            <a:srgbClr val="A4A3A4"/>
          </p15:clr>
        </p15:guide>
        <p15:guide id="9" orient="horz" pos="1678">
          <p15:clr>
            <a:srgbClr val="A4A3A4"/>
          </p15:clr>
        </p15:guide>
        <p15:guide id="10" pos="222">
          <p15:clr>
            <a:srgbClr val="A4A3A4"/>
          </p15:clr>
        </p15:guide>
        <p15:guide id="11" pos="5539">
          <p15:clr>
            <a:srgbClr val="A4A3A4"/>
          </p15:clr>
        </p15:guide>
        <p15:guide id="12" pos="3674">
          <p15:clr>
            <a:srgbClr val="A4A3A4"/>
          </p15:clr>
        </p15:guide>
        <p15:guide id="13" pos="2801">
          <p15:clr>
            <a:srgbClr val="A4A3A4"/>
          </p15:clr>
        </p15:guide>
        <p15:guide id="14" pos="29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5" autoAdjust="0"/>
    <p:restoredTop sz="89640" autoAdjust="0"/>
  </p:normalViewPr>
  <p:slideViewPr>
    <p:cSldViewPr snapToObjects="1" showGuides="1">
      <p:cViewPr>
        <p:scale>
          <a:sx n="100" d="100"/>
          <a:sy n="100" d="100"/>
        </p:scale>
        <p:origin x="-1640" y="-560"/>
      </p:cViewPr>
      <p:guideLst>
        <p:guide orient="horz" pos="724"/>
        <p:guide orient="horz" pos="982"/>
        <p:guide orient="horz" pos="3239"/>
        <p:guide orient="horz" pos="105"/>
        <p:guide orient="horz" pos="2663"/>
        <p:guide orient="horz" pos="2581"/>
        <p:guide orient="horz" pos="226"/>
        <p:guide orient="horz" pos="1516"/>
        <p:guide orient="horz" pos="1678"/>
        <p:guide pos="222"/>
        <p:guide pos="5539"/>
        <p:guide pos="3674"/>
        <p:guide pos="2801"/>
        <p:guide pos="29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7" d="100"/>
          <a:sy n="87" d="100"/>
        </p:scale>
        <p:origin x="3762" y="72"/>
      </p:cViewPr>
      <p:guideLst>
        <p:guide orient="horz" pos="2141"/>
        <p:guide pos="3127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tags" Target="tags/tag1.xml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fld id="{88DF0C21-DE6B-488F-B9D9-B7FE08733B7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15805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5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dirty="0" err="1" smtClean="0"/>
              <a:t>Click</a:t>
            </a:r>
            <a:r>
              <a:rPr lang="da-DK" noProof="0" dirty="0" smtClean="0"/>
              <a:t> to </a:t>
            </a:r>
            <a:r>
              <a:rPr lang="da-DK" noProof="0" dirty="0" err="1" smtClean="0"/>
              <a:t>edit</a:t>
            </a:r>
            <a:r>
              <a:rPr lang="da-DK" noProof="0" dirty="0" smtClean="0"/>
              <a:t> Master </a:t>
            </a:r>
            <a:r>
              <a:rPr lang="da-DK" noProof="0" dirty="0" err="1" smtClean="0"/>
              <a:t>text</a:t>
            </a:r>
            <a:r>
              <a:rPr lang="da-DK" noProof="0" dirty="0" smtClean="0"/>
              <a:t> </a:t>
            </a:r>
            <a:r>
              <a:rPr lang="da-DK" noProof="0" dirty="0" err="1" smtClean="0"/>
              <a:t>styles</a:t>
            </a:r>
            <a:endParaRPr lang="da-DK" noProof="0" dirty="0" smtClean="0"/>
          </a:p>
          <a:p>
            <a:pPr lvl="1"/>
            <a:r>
              <a:rPr lang="da-DK" noProof="0" dirty="0" smtClean="0"/>
              <a:t>Second </a:t>
            </a:r>
            <a:r>
              <a:rPr lang="da-DK" noProof="0" dirty="0" err="1" smtClean="0"/>
              <a:t>level</a:t>
            </a:r>
            <a:endParaRPr lang="da-DK" noProof="0" dirty="0" smtClean="0"/>
          </a:p>
          <a:p>
            <a:pPr lvl="2"/>
            <a:r>
              <a:rPr lang="da-DK" noProof="0" dirty="0" smtClean="0"/>
              <a:t>Third </a:t>
            </a:r>
            <a:r>
              <a:rPr lang="da-DK" noProof="0" dirty="0" err="1" smtClean="0"/>
              <a:t>level</a:t>
            </a:r>
            <a:endParaRPr lang="da-DK" noProof="0" dirty="0" smtClean="0"/>
          </a:p>
          <a:p>
            <a:pPr lvl="3"/>
            <a:r>
              <a:rPr lang="da-DK" noProof="0" dirty="0" err="1" smtClean="0"/>
              <a:t>Fourth</a:t>
            </a:r>
            <a:r>
              <a:rPr lang="da-DK" noProof="0" dirty="0" smtClean="0"/>
              <a:t> </a:t>
            </a:r>
            <a:r>
              <a:rPr lang="da-DK" noProof="0" dirty="0" err="1" smtClean="0"/>
              <a:t>level</a:t>
            </a:r>
            <a:endParaRPr lang="da-DK" noProof="0" dirty="0" smtClean="0"/>
          </a:p>
          <a:p>
            <a:pPr lvl="4"/>
            <a:r>
              <a:rPr lang="da-DK" noProof="0" dirty="0" smtClean="0"/>
              <a:t>Fifth </a:t>
            </a:r>
            <a:r>
              <a:rPr lang="da-DK" noProof="0" dirty="0" err="1" smtClean="0"/>
              <a:t>level</a:t>
            </a:r>
            <a:endParaRPr lang="da-DK" noProof="0" dirty="0" smtClean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45039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3063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ABC-5102-4B0C-8842-3908384DF1CD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0770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05575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5430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06747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63371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46004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99451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12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61748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50000">
                <a:schemeClr val="bg2">
                  <a:lumMod val="80000"/>
                </a:schemeClr>
              </a:gs>
              <a:gs pos="0">
                <a:schemeClr val="bg2"/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54" name="SD_FrontPagePicture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5881"/>
          </a:xfrm>
          <a:prstGeom prst="rect">
            <a:avLst/>
          </a:prstGeom>
        </p:spPr>
      </p:pic>
      <p:sp>
        <p:nvSpPr>
          <p:cNvPr id="34819" name="SD_FLD_Title"/>
          <p:cNvSpPr>
            <a:spLocks noGrp="1" noChangeArrowheads="1"/>
          </p:cNvSpPr>
          <p:nvPr>
            <p:ph type="ctrTitle"/>
          </p:nvPr>
        </p:nvSpPr>
        <p:spPr>
          <a:xfrm>
            <a:off x="989013" y="1989780"/>
            <a:ext cx="7159345" cy="1169551"/>
          </a:xfrm>
        </p:spPr>
        <p:txBody>
          <a:bodyPr wrap="square" anchor="t" anchorCtr="0">
            <a:spAutoFit/>
          </a:bodyPr>
          <a:lstStyle>
            <a:lvl1pPr>
              <a:lnSpc>
                <a:spcPct val="95000"/>
              </a:lnSpc>
              <a:defRPr sz="4000" baseline="0" smtClean="0">
                <a:solidFill>
                  <a:schemeClr val="bg1"/>
                </a:solidFill>
              </a:defRPr>
            </a:lvl1pPr>
          </a:lstStyle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title</a:t>
            </a:r>
            <a:r>
              <a:rPr lang="da-DK" dirty="0" smtClean="0"/>
              <a:t> </a:t>
            </a:r>
            <a:r>
              <a:rPr lang="da-DK" dirty="0" err="1" smtClean="0"/>
              <a:t>style</a:t>
            </a:r>
            <a:endParaRPr lang="da-DK" dirty="0" smtClean="0"/>
          </a:p>
        </p:txBody>
      </p:sp>
      <p:sp>
        <p:nvSpPr>
          <p:cNvPr id="19" name="White Top Rectangle"/>
          <p:cNvSpPr>
            <a:spLocks noChangeArrowheads="1"/>
          </p:cNvSpPr>
          <p:nvPr userDrawn="1"/>
        </p:nvSpPr>
        <p:spPr bwMode="auto">
          <a:xfrm>
            <a:off x="1022571" y="441519"/>
            <a:ext cx="738000" cy="5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a-DK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-1620688" y="2022289"/>
            <a:ext cx="1509880" cy="55399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i overskriften </a:t>
            </a:r>
            <a:b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 AU Passata Light</a:t>
            </a:r>
            <a:endParaRPr lang="da-DK" sz="10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55968" y="4568400"/>
            <a:ext cx="1437196" cy="49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3480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200"/>
              </a:lnSpc>
              <a:buFontTx/>
              <a:buNone/>
              <a:defRPr sz="600" spc="40" baseline="0" smtClean="0">
                <a:solidFill>
                  <a:schemeClr val="bg1"/>
                </a:solidFill>
                <a:latin typeface="AU Passata Light" pitchFamily="34" charset="0"/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20" name="SD_FLD_DocumentDate"/>
          <p:cNvSpPr txBox="1">
            <a:spLocks noChangeArrowheads="1"/>
          </p:cNvSpPr>
          <p:nvPr userDrawn="1"/>
        </p:nvSpPr>
        <p:spPr bwMode="auto">
          <a:xfrm>
            <a:off x="7045890" y="4568399"/>
            <a:ext cx="1746000" cy="45202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216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800" cap="all" baseline="0" dirty="0" smtClean="0">
                <a:solidFill>
                  <a:schemeClr val="bg1"/>
                </a:solidFill>
                <a:latin typeface="AU Passata Light" pitchFamily="34" charset="0"/>
              </a:rPr>
              <a:t>6th of </a:t>
            </a:r>
            <a:r>
              <a:rPr lang="da-DK" sz="800" cap="all" baseline="0" dirty="0" err="1" smtClean="0">
                <a:solidFill>
                  <a:schemeClr val="bg1"/>
                </a:solidFill>
                <a:latin typeface="AU Passata Light" pitchFamily="34" charset="0"/>
              </a:rPr>
              <a:t>october</a:t>
            </a:r>
            <a:r>
              <a:rPr lang="da-DK" sz="800" cap="all" baseline="0" dirty="0" smtClean="0">
                <a:solidFill>
                  <a:schemeClr val="bg1"/>
                </a:solidFill>
                <a:latin typeface="AU Passata Light" pitchFamily="34" charset="0"/>
              </a:rPr>
              <a:t> 2015</a:t>
            </a:r>
          </a:p>
          <a:p>
            <a:pPr algn="r">
              <a:lnSpc>
                <a:spcPct val="95000"/>
              </a:lnSpc>
              <a:defRPr/>
            </a:pPr>
            <a:endParaRPr lang="da-DK" sz="800" cap="all" baseline="0" dirty="0" smtClean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24" name="SD_FLD_Event"/>
          <p:cNvSpPr txBox="1">
            <a:spLocks noChangeArrowheads="1"/>
          </p:cNvSpPr>
          <p:nvPr userDrawn="1"/>
        </p:nvSpPr>
        <p:spPr bwMode="auto">
          <a:xfrm>
            <a:off x="7045890" y="4568400"/>
            <a:ext cx="1749940" cy="108347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90000" rIns="0" bIns="0" anchor="t" anchorCtr="0"/>
          <a:lstStyle/>
          <a:p>
            <a:pPr algn="r">
              <a:lnSpc>
                <a:spcPct val="95000"/>
              </a:lnSpc>
              <a:defRPr/>
            </a:pPr>
            <a:endParaRPr lang="da-DK" sz="800" b="1" cap="all" baseline="0" dirty="0">
              <a:solidFill>
                <a:schemeClr val="bg1"/>
              </a:solidFill>
            </a:endParaRPr>
          </a:p>
        </p:txBody>
      </p:sp>
      <p:sp>
        <p:nvSpPr>
          <p:cNvPr id="25" name="White Rectangle"/>
          <p:cNvSpPr/>
          <p:nvPr userDrawn="1"/>
        </p:nvSpPr>
        <p:spPr>
          <a:xfrm>
            <a:off x="8360430" y="4421035"/>
            <a:ext cx="432000" cy="54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smtClean="0"/>
          </a:p>
          <a:p>
            <a:pPr algn="ctr"/>
            <a:endParaRPr lang="da-DK" dirty="0"/>
          </a:p>
        </p:txBody>
      </p:sp>
      <p:sp>
        <p:nvSpPr>
          <p:cNvPr id="34" name="SD_USR_Title"/>
          <p:cNvSpPr txBox="1">
            <a:spLocks noChangeArrowheads="1"/>
          </p:cNvSpPr>
          <p:nvPr userDrawn="1"/>
        </p:nvSpPr>
        <p:spPr bwMode="auto">
          <a:xfrm>
            <a:off x="4748455" y="4568400"/>
            <a:ext cx="2237395" cy="335064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216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da-DK" sz="800" cap="all" baseline="0" dirty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35" name="SD_USR_Name"/>
          <p:cNvSpPr txBox="1">
            <a:spLocks noChangeArrowheads="1"/>
          </p:cNvSpPr>
          <p:nvPr userDrawn="1"/>
        </p:nvSpPr>
        <p:spPr bwMode="auto">
          <a:xfrm>
            <a:off x="4748455" y="4568400"/>
            <a:ext cx="2237395" cy="207834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90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da-DK" sz="800" b="1" cap="all" baseline="0" dirty="0">
              <a:solidFill>
                <a:schemeClr val="bg1"/>
              </a:solidFill>
            </a:endParaRPr>
          </a:p>
        </p:txBody>
      </p:sp>
      <p:sp>
        <p:nvSpPr>
          <p:cNvPr id="36" name="SD_ART_SecondaryLogo"/>
          <p:cNvSpPr>
            <a:spLocks noChangeArrowheads="1"/>
          </p:cNvSpPr>
          <p:nvPr userDrawn="1"/>
        </p:nvSpPr>
        <p:spPr bwMode="auto">
          <a:xfrm>
            <a:off x="2844000" y="4654800"/>
            <a:ext cx="1508400" cy="316800"/>
          </a:xfrm>
          <a:prstGeom prst="rect">
            <a:avLst/>
          </a:prstGeom>
          <a:solidFill>
            <a:schemeClr val="bg1">
              <a:alpha val="0"/>
            </a:schemeClr>
          </a:solidFill>
          <a:ln w="1778" algn="ctr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>
              <a:defRPr/>
            </a:pPr>
            <a:endParaRPr lang="da-DK" dirty="0"/>
          </a:p>
        </p:txBody>
      </p:sp>
      <p:sp>
        <p:nvSpPr>
          <p:cNvPr id="28" name="SD_LAN_AUWBreak"/>
          <p:cNvSpPr txBox="1">
            <a:spLocks noChangeArrowheads="1"/>
          </p:cNvSpPr>
          <p:nvPr userDrawn="1"/>
        </p:nvSpPr>
        <p:spPr bwMode="auto">
          <a:xfrm>
            <a:off x="971998" y="4568399"/>
            <a:ext cx="702000" cy="33140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none" lIns="0" tIns="64800" rIns="0" bIns="0" anchor="t" anchorCtr="0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da-DK" sz="960" cap="all" baseline="0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Aarhus 
Universitet</a:t>
            </a:r>
            <a:endParaRPr lang="da-DK" sz="960" cap="all" baseline="0" dirty="0">
              <a:solidFill>
                <a:schemeClr val="bg1"/>
              </a:solidFill>
              <a:latin typeface="AU Passata" panose="020B0503030502030804" pitchFamily="34" charset="0"/>
            </a:endParaRPr>
          </a:p>
        </p:txBody>
      </p:sp>
      <p:sp>
        <p:nvSpPr>
          <p:cNvPr id="29" name="Pladsholder til tekst 2"/>
          <p:cNvSpPr txBox="1">
            <a:spLocks/>
          </p:cNvSpPr>
          <p:nvPr userDrawn="1"/>
        </p:nvSpPr>
        <p:spPr>
          <a:xfrm>
            <a:off x="306000" y="4580810"/>
            <a:ext cx="538609" cy="331200"/>
          </a:xfrm>
          <a:prstGeom prst="rect">
            <a:avLst/>
          </a:prstGeom>
        </p:spPr>
        <p:txBody>
          <a:bodyPr wrap="none" lIns="0" tIns="0" rIns="0" bIns="21600">
            <a:sp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r>
              <a:rPr lang="da-DK" sz="2090" kern="0" dirty="0" smtClean="0">
                <a:solidFill>
                  <a:schemeClr val="bg1"/>
                </a:solidFill>
              </a:rPr>
              <a:t>AU</a:t>
            </a:r>
            <a:endParaRPr lang="da-DK" sz="2090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pic>
        <p:nvPicPr>
          <p:cNvPr id="4" name="Picture 3" descr="citat_black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61" y="1219213"/>
            <a:ext cx="448733" cy="807719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712386" y="1725084"/>
            <a:ext cx="5687480" cy="2372254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</a:lstStyle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text</a:t>
            </a:r>
            <a:r>
              <a:rPr lang="da-DK" dirty="0" smtClean="0"/>
              <a:t> </a:t>
            </a:r>
            <a:r>
              <a:rPr lang="da-DK" dirty="0" err="1" smtClean="0"/>
              <a:t>styles</a:t>
            </a:r>
            <a:endParaRPr lang="da-DK" dirty="0" smtClean="0"/>
          </a:p>
          <a:p>
            <a:pPr lvl="1"/>
            <a:r>
              <a:rPr lang="da-DK" dirty="0" smtClean="0"/>
              <a:t>Second </a:t>
            </a:r>
            <a:r>
              <a:rPr lang="da-DK" dirty="0" err="1" smtClean="0"/>
              <a:t>level</a:t>
            </a: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79614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52425" y="167770"/>
            <a:ext cx="8440738" cy="392956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77618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52425" y="167770"/>
            <a:ext cx="8440738" cy="473443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34947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52424" y="167770"/>
            <a:ext cx="4094164" cy="473443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699000" y="166688"/>
            <a:ext cx="4094163" cy="473443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87004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52424" y="167770"/>
            <a:ext cx="4094164" cy="22392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699000" y="166688"/>
            <a:ext cx="4094163" cy="473443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352424" y="2663824"/>
            <a:ext cx="4094164" cy="223729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60751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ur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52424" y="167770"/>
            <a:ext cx="4094164" cy="22392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352424" y="2663824"/>
            <a:ext cx="4094164" cy="223729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4698999" y="166688"/>
            <a:ext cx="4094164" cy="22392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4698999" y="2662742"/>
            <a:ext cx="4094164" cy="223729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43128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95B1C-8CD2-48D1-BA13-0A242C5433EA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title</a:t>
            </a:r>
            <a:r>
              <a:rPr lang="da-DK" dirty="0" smtClean="0"/>
              <a:t> </a:t>
            </a:r>
            <a:r>
              <a:rPr lang="da-DK" dirty="0" err="1" smtClean="0"/>
              <a:t>style</a:t>
            </a:r>
            <a:endParaRPr lang="da-DK" dirty="0"/>
          </a:p>
        </p:txBody>
      </p:sp>
      <p:sp>
        <p:nvSpPr>
          <p:cNvPr id="8" name="Black Rectangle"/>
          <p:cNvSpPr/>
          <p:nvPr userDrawn="1"/>
        </p:nvSpPr>
        <p:spPr>
          <a:xfrm>
            <a:off x="352425" y="1324430"/>
            <a:ext cx="736600" cy="4571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-1620688" y="766856"/>
            <a:ext cx="1509880" cy="35506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i overskriften </a:t>
            </a:r>
            <a:b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 AU Passata Light</a:t>
            </a:r>
            <a:endParaRPr lang="da-DK" sz="10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4CDE3-B485-4686-B7A8-481E185B25D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50000">
                <a:schemeClr val="bg2">
                  <a:lumMod val="80000"/>
                </a:schemeClr>
              </a:gs>
              <a:gs pos="0">
                <a:schemeClr val="bg2"/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8792430" y="5020552"/>
            <a:ext cx="351570" cy="491958"/>
          </a:xfrm>
        </p:spPr>
        <p:txBody>
          <a:bodyPr/>
          <a:lstStyle>
            <a:lvl1pPr>
              <a:defRPr sz="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885846" y="1851670"/>
            <a:ext cx="5372308" cy="1309564"/>
          </a:xfrm>
        </p:spPr>
        <p:txBody>
          <a:bodyPr anchor="ctr" anchorCtr="0"/>
          <a:lstStyle>
            <a:lvl1pPr marL="0" indent="0" algn="ctr">
              <a:buFontTx/>
              <a:buNone/>
              <a:defRPr sz="3000" b="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text</a:t>
            </a:r>
            <a:r>
              <a:rPr lang="da-DK" dirty="0" smtClean="0"/>
              <a:t> </a:t>
            </a:r>
            <a:r>
              <a:rPr lang="da-DK" dirty="0" err="1" smtClean="0"/>
              <a:t>styles</a:t>
            </a:r>
            <a:endParaRPr lang="da-DK" dirty="0" smtClean="0"/>
          </a:p>
        </p:txBody>
      </p:sp>
      <p:sp>
        <p:nvSpPr>
          <p:cNvPr id="14" name="Rectangle 6"/>
          <p:cNvSpPr txBox="1">
            <a:spLocks noChangeArrowheads="1"/>
          </p:cNvSpPr>
          <p:nvPr userDrawn="1"/>
        </p:nvSpPr>
        <p:spPr bwMode="auto">
          <a:xfrm>
            <a:off x="7355968" y="4568400"/>
            <a:ext cx="1437196" cy="49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3480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600" kern="1200" spc="40" baseline="0" smtClean="0">
                <a:solidFill>
                  <a:schemeClr val="bg1"/>
                </a:solidFill>
                <a:latin typeface="AU Passata Light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defRPr sz="3600" kern="1200">
                <a:solidFill>
                  <a:schemeClr val="tx1"/>
                </a:solidFill>
                <a:latin typeface="AU Passat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defRPr sz="3600" kern="1200">
                <a:solidFill>
                  <a:schemeClr val="tx1"/>
                </a:solidFill>
                <a:latin typeface="AU Passat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defRPr sz="3600" kern="1200">
                <a:solidFill>
                  <a:schemeClr val="tx1"/>
                </a:solidFill>
                <a:latin typeface="AU Passat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defRPr sz="3600" kern="1200">
                <a:solidFill>
                  <a:schemeClr val="tx1"/>
                </a:solidFill>
                <a:latin typeface="AU Passat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U Passat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U Passat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U Passat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U Passat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15" name="SD_FLD_DocumentDate"/>
          <p:cNvSpPr txBox="1">
            <a:spLocks noChangeArrowheads="1"/>
          </p:cNvSpPr>
          <p:nvPr userDrawn="1"/>
        </p:nvSpPr>
        <p:spPr bwMode="auto">
          <a:xfrm>
            <a:off x="7045890" y="4568399"/>
            <a:ext cx="1746000" cy="334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216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800" cap="all" baseline="0" smtClean="0">
                <a:solidFill>
                  <a:schemeClr val="bg1"/>
                </a:solidFill>
                <a:latin typeface="AU Passata Light" pitchFamily="34" charset="0"/>
              </a:rPr>
              <a:t>14. september 2014</a:t>
            </a:r>
            <a:endParaRPr lang="da-DK" sz="800" cap="all" baseline="0" dirty="0" smtClean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17" name="SD_FLD_Event"/>
          <p:cNvSpPr txBox="1">
            <a:spLocks noChangeArrowheads="1"/>
          </p:cNvSpPr>
          <p:nvPr userDrawn="1"/>
        </p:nvSpPr>
        <p:spPr bwMode="auto">
          <a:xfrm>
            <a:off x="7045890" y="4568400"/>
            <a:ext cx="1749940" cy="108347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90000" rIns="0" bIns="0" anchor="t" anchorCtr="0"/>
          <a:lstStyle/>
          <a:p>
            <a:pPr algn="r">
              <a:lnSpc>
                <a:spcPct val="95000"/>
              </a:lnSpc>
              <a:defRPr/>
            </a:pPr>
            <a:endParaRPr lang="da-DK" sz="800" b="1" cap="all" baseline="0" dirty="0">
              <a:solidFill>
                <a:schemeClr val="bg1"/>
              </a:solidFill>
            </a:endParaRPr>
          </a:p>
        </p:txBody>
      </p:sp>
      <p:sp>
        <p:nvSpPr>
          <p:cNvPr id="18" name="White Rectangle"/>
          <p:cNvSpPr/>
          <p:nvPr userDrawn="1"/>
        </p:nvSpPr>
        <p:spPr>
          <a:xfrm>
            <a:off x="8360430" y="4421035"/>
            <a:ext cx="432000" cy="54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smtClean="0"/>
          </a:p>
          <a:p>
            <a:pPr algn="ctr"/>
            <a:endParaRPr lang="da-DK" dirty="0"/>
          </a:p>
        </p:txBody>
      </p:sp>
      <p:sp>
        <p:nvSpPr>
          <p:cNvPr id="19" name="SD_USR_Title"/>
          <p:cNvSpPr txBox="1">
            <a:spLocks noChangeArrowheads="1"/>
          </p:cNvSpPr>
          <p:nvPr userDrawn="1"/>
        </p:nvSpPr>
        <p:spPr bwMode="auto">
          <a:xfrm>
            <a:off x="4748455" y="4568400"/>
            <a:ext cx="2237395" cy="335064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216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da-DK" sz="800" cap="all" baseline="0" dirty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20" name="SD_USR_Name"/>
          <p:cNvSpPr txBox="1">
            <a:spLocks noChangeArrowheads="1"/>
          </p:cNvSpPr>
          <p:nvPr userDrawn="1"/>
        </p:nvSpPr>
        <p:spPr bwMode="auto">
          <a:xfrm>
            <a:off x="4748455" y="4568400"/>
            <a:ext cx="2237395" cy="207834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90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da-DK" sz="800" b="1" cap="all" baseline="0" dirty="0">
              <a:solidFill>
                <a:schemeClr val="bg1"/>
              </a:solidFill>
            </a:endParaRPr>
          </a:p>
        </p:txBody>
      </p:sp>
      <p:sp>
        <p:nvSpPr>
          <p:cNvPr id="21" name="SD_ART_SecondaryLogo"/>
          <p:cNvSpPr>
            <a:spLocks noChangeArrowheads="1"/>
          </p:cNvSpPr>
          <p:nvPr userDrawn="1"/>
        </p:nvSpPr>
        <p:spPr bwMode="auto">
          <a:xfrm>
            <a:off x="2844000" y="4654800"/>
            <a:ext cx="1508400" cy="316800"/>
          </a:xfrm>
          <a:prstGeom prst="rect">
            <a:avLst/>
          </a:prstGeom>
          <a:solidFill>
            <a:schemeClr val="bg1">
              <a:alpha val="0"/>
            </a:schemeClr>
          </a:solidFill>
          <a:ln w="1778" algn="ctr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>
              <a:defRPr/>
            </a:pPr>
            <a:endParaRPr lang="da-DK" dirty="0"/>
          </a:p>
        </p:txBody>
      </p:sp>
      <p:sp>
        <p:nvSpPr>
          <p:cNvPr id="22" name="SD_OFF_Name"/>
          <p:cNvSpPr txBox="1">
            <a:spLocks noChangeArrowheads="1"/>
          </p:cNvSpPr>
          <p:nvPr userDrawn="1"/>
        </p:nvSpPr>
        <p:spPr bwMode="auto">
          <a:xfrm>
            <a:off x="975600" y="4568400"/>
            <a:ext cx="1328400" cy="51350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3480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da-DK" sz="600" cap="all" spc="40" baseline="0" smtClean="0">
                <a:solidFill>
                  <a:schemeClr val="bg1"/>
                </a:solidFill>
                <a:latin typeface="AU Passata Light" pitchFamily="34" charset="0"/>
              </a:rPr>
              <a:t>Vejledning og studieinformation, BSS</a:t>
            </a:r>
            <a:endParaRPr lang="da-DK" sz="600" cap="all" spc="40" baseline="0" dirty="0" smtClean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23" name="SD_LAN_AUWBreak"/>
          <p:cNvSpPr txBox="1">
            <a:spLocks noChangeArrowheads="1"/>
          </p:cNvSpPr>
          <p:nvPr userDrawn="1"/>
        </p:nvSpPr>
        <p:spPr bwMode="auto">
          <a:xfrm>
            <a:off x="971998" y="4568399"/>
            <a:ext cx="702000" cy="33140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none" lIns="0" tIns="64800" rIns="0" bIns="0" anchor="t" anchorCtr="0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da-DK" sz="960" cap="all" baseline="0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Aarhus 
Universitet</a:t>
            </a:r>
            <a:endParaRPr lang="da-DK" sz="960" cap="all" baseline="0" dirty="0">
              <a:solidFill>
                <a:schemeClr val="bg1"/>
              </a:solidFill>
              <a:latin typeface="AU Passata" panose="020B0503030502030804" pitchFamily="34" charset="0"/>
            </a:endParaRPr>
          </a:p>
        </p:txBody>
      </p:sp>
      <p:sp>
        <p:nvSpPr>
          <p:cNvPr id="24" name="Pladsholder til tekst 2"/>
          <p:cNvSpPr txBox="1">
            <a:spLocks/>
          </p:cNvSpPr>
          <p:nvPr userDrawn="1"/>
        </p:nvSpPr>
        <p:spPr>
          <a:xfrm>
            <a:off x="306000" y="4568400"/>
            <a:ext cx="538609" cy="331200"/>
          </a:xfrm>
          <a:prstGeom prst="rect">
            <a:avLst/>
          </a:prstGeom>
        </p:spPr>
        <p:txBody>
          <a:bodyPr wrap="none" lIns="0" tIns="0" rIns="0" bIns="21600">
            <a:sp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r>
              <a:rPr lang="da-DK" sz="2090" kern="0" dirty="0" smtClean="0">
                <a:solidFill>
                  <a:schemeClr val="bg1"/>
                </a:solidFill>
              </a:rPr>
              <a:t>AU</a:t>
            </a:r>
            <a:endParaRPr lang="da-DK" sz="209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828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Aarhus Universite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50000">
                <a:schemeClr val="bg2">
                  <a:lumMod val="80000"/>
                </a:schemeClr>
              </a:gs>
              <a:gs pos="0">
                <a:schemeClr val="bg2"/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8784468" y="5033566"/>
            <a:ext cx="359532" cy="491958"/>
          </a:xfrm>
        </p:spPr>
        <p:txBody>
          <a:bodyPr/>
          <a:lstStyle>
            <a:lvl1pPr>
              <a:defRPr sz="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7" name="SD_LAN_AUWBreak"/>
          <p:cNvSpPr txBox="1">
            <a:spLocks noChangeArrowheads="1"/>
          </p:cNvSpPr>
          <p:nvPr userDrawn="1"/>
        </p:nvSpPr>
        <p:spPr bwMode="auto">
          <a:xfrm>
            <a:off x="4597200" y="2052000"/>
            <a:ext cx="2111155" cy="105149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none" lIns="0" tIns="201600" rIns="0" bIns="0" anchor="t" anchorCtr="0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da-DK" sz="2900" kern="1200" cap="all" baseline="0" dirty="0" smtClean="0">
                <a:solidFill>
                  <a:schemeClr val="bg1"/>
                </a:solidFill>
                <a:latin typeface="AU Passata" pitchFamily="34" charset="0"/>
                <a:ea typeface="+mn-ea"/>
                <a:cs typeface="+mn-cs"/>
              </a:rPr>
              <a:t>Aarhus 
Universitet</a:t>
            </a:r>
            <a:endParaRPr lang="da-DK" sz="2900" kern="1200" cap="all" baseline="0" dirty="0">
              <a:solidFill>
                <a:schemeClr val="bg1"/>
              </a:solidFill>
              <a:latin typeface="AU Passata" pitchFamily="34" charset="0"/>
              <a:ea typeface="+mn-ea"/>
              <a:cs typeface="+mn-cs"/>
            </a:endParaRPr>
          </a:p>
        </p:txBody>
      </p:sp>
      <p:sp>
        <p:nvSpPr>
          <p:cNvPr id="10" name="Pladsholder til tekst 2"/>
          <p:cNvSpPr txBox="1">
            <a:spLocks/>
          </p:cNvSpPr>
          <p:nvPr userDrawn="1"/>
        </p:nvSpPr>
        <p:spPr>
          <a:xfrm>
            <a:off x="2448000" y="2051999"/>
            <a:ext cx="1718419" cy="1058400"/>
          </a:xfrm>
          <a:prstGeom prst="rect">
            <a:avLst/>
          </a:prstGeom>
        </p:spPr>
        <p:txBody>
          <a:bodyPr wrap="none" lIns="0" tIns="0" rIns="0" bIns="75600">
            <a:sp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pPr algn="r"/>
            <a:r>
              <a:rPr lang="da-DK" sz="6700" kern="0" dirty="0" smtClean="0">
                <a:solidFill>
                  <a:schemeClr val="bg1"/>
                </a:solidFill>
              </a:rPr>
              <a:t>AU</a:t>
            </a:r>
            <a:endParaRPr lang="da-DK" sz="67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896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50000">
                <a:schemeClr val="bg2">
                  <a:lumMod val="80000"/>
                </a:schemeClr>
              </a:gs>
              <a:gs pos="0">
                <a:schemeClr val="bg2"/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4819" name="Title 1"/>
          <p:cNvSpPr>
            <a:spLocks noGrp="1" noChangeArrowheads="1"/>
          </p:cNvSpPr>
          <p:nvPr>
            <p:ph type="ctrTitle"/>
          </p:nvPr>
        </p:nvSpPr>
        <p:spPr>
          <a:xfrm>
            <a:off x="989013" y="1059582"/>
            <a:ext cx="7159345" cy="1334665"/>
          </a:xfrm>
        </p:spPr>
        <p:txBody>
          <a:bodyPr wrap="square" anchor="b" anchorCtr="0">
            <a:noAutofit/>
          </a:bodyPr>
          <a:lstStyle>
            <a:lvl1pPr>
              <a:lnSpc>
                <a:spcPct val="95000"/>
              </a:lnSpc>
              <a:defRPr sz="4000" baseline="0" smtClean="0">
                <a:solidFill>
                  <a:schemeClr val="bg1"/>
                </a:solidFill>
              </a:defRPr>
            </a:lvl1pPr>
          </a:lstStyle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title</a:t>
            </a:r>
            <a:r>
              <a:rPr lang="da-DK" dirty="0" smtClean="0"/>
              <a:t> </a:t>
            </a:r>
            <a:r>
              <a:rPr lang="da-DK" dirty="0" err="1" smtClean="0"/>
              <a:t>style</a:t>
            </a:r>
            <a:endParaRPr lang="da-DK" dirty="0" smtClean="0"/>
          </a:p>
        </p:txBody>
      </p:sp>
      <p:sp>
        <p:nvSpPr>
          <p:cNvPr id="19" name="White Top Rectangle"/>
          <p:cNvSpPr>
            <a:spLocks noChangeArrowheads="1"/>
          </p:cNvSpPr>
          <p:nvPr userDrawn="1"/>
        </p:nvSpPr>
        <p:spPr bwMode="auto">
          <a:xfrm>
            <a:off x="1022571" y="2517750"/>
            <a:ext cx="738000" cy="5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a-D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8795830" y="5028412"/>
            <a:ext cx="348169" cy="491958"/>
          </a:xfrm>
        </p:spPr>
        <p:txBody>
          <a:bodyPr/>
          <a:lstStyle>
            <a:lvl1pPr>
              <a:defRPr sz="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009690" y="2787774"/>
            <a:ext cx="5372308" cy="1309564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text</a:t>
            </a:r>
            <a:r>
              <a:rPr lang="da-DK" dirty="0" smtClean="0"/>
              <a:t> </a:t>
            </a:r>
            <a:r>
              <a:rPr lang="da-DK" dirty="0" err="1" smtClean="0"/>
              <a:t>styles</a:t>
            </a:r>
            <a:endParaRPr lang="da-DK" dirty="0" smtClean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-1620688" y="2022289"/>
            <a:ext cx="1509880" cy="55399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i overskriften </a:t>
            </a:r>
            <a:b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 AU Passata Light</a:t>
            </a:r>
            <a:endParaRPr lang="da-DK" sz="10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Rectangle 6"/>
          <p:cNvSpPr txBox="1">
            <a:spLocks noChangeArrowheads="1"/>
          </p:cNvSpPr>
          <p:nvPr userDrawn="1"/>
        </p:nvSpPr>
        <p:spPr bwMode="auto">
          <a:xfrm>
            <a:off x="7355968" y="4568400"/>
            <a:ext cx="1437196" cy="49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3480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fontAlgn="base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600" kern="1200" spc="40" baseline="0" smtClean="0">
                <a:solidFill>
                  <a:schemeClr val="bg1"/>
                </a:solidFill>
                <a:latin typeface="AU Passata Light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defRPr sz="3600" kern="1200">
                <a:solidFill>
                  <a:schemeClr val="tx1"/>
                </a:solidFill>
                <a:latin typeface="AU Passat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defRPr sz="3600" kern="1200">
                <a:solidFill>
                  <a:schemeClr val="tx1"/>
                </a:solidFill>
                <a:latin typeface="AU Passat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defRPr sz="3600" kern="1200">
                <a:solidFill>
                  <a:schemeClr val="tx1"/>
                </a:solidFill>
                <a:latin typeface="AU Passat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Font typeface="AU Passata" pitchFamily="34" charset="0"/>
              <a:defRPr sz="3600" kern="1200">
                <a:solidFill>
                  <a:schemeClr val="tx1"/>
                </a:solidFill>
                <a:latin typeface="AU Passat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600" kern="1200">
                <a:solidFill>
                  <a:schemeClr val="tx1"/>
                </a:solidFill>
                <a:latin typeface="AU Passat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600" kern="1200">
                <a:solidFill>
                  <a:schemeClr val="tx1"/>
                </a:solidFill>
                <a:latin typeface="AU Passat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600" kern="1200">
                <a:solidFill>
                  <a:schemeClr val="tx1"/>
                </a:solidFill>
                <a:latin typeface="AU Passat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600" kern="1200">
                <a:solidFill>
                  <a:schemeClr val="tx1"/>
                </a:solidFill>
                <a:latin typeface="AU Passat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20" name="SD_FLD_DocumentDate"/>
          <p:cNvSpPr txBox="1">
            <a:spLocks noChangeArrowheads="1"/>
          </p:cNvSpPr>
          <p:nvPr userDrawn="1"/>
        </p:nvSpPr>
        <p:spPr bwMode="auto">
          <a:xfrm>
            <a:off x="7045890" y="4568399"/>
            <a:ext cx="1746000" cy="33609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216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800" cap="all" baseline="0" dirty="0" smtClean="0">
                <a:solidFill>
                  <a:schemeClr val="bg1"/>
                </a:solidFill>
                <a:latin typeface="AU Passata Light" pitchFamily="34" charset="0"/>
              </a:rPr>
              <a:t>6th of </a:t>
            </a:r>
            <a:r>
              <a:rPr lang="da-DK" sz="800" cap="all" baseline="0" dirty="0" err="1" smtClean="0">
                <a:solidFill>
                  <a:schemeClr val="bg1"/>
                </a:solidFill>
                <a:latin typeface="AU Passata Light" pitchFamily="34" charset="0"/>
              </a:rPr>
              <a:t>october</a:t>
            </a:r>
            <a:r>
              <a:rPr lang="da-DK" sz="800" cap="all" baseline="0" dirty="0" smtClean="0">
                <a:solidFill>
                  <a:schemeClr val="bg1"/>
                </a:solidFill>
                <a:latin typeface="AU Passata Light" pitchFamily="34" charset="0"/>
              </a:rPr>
              <a:t> 2015</a:t>
            </a:r>
          </a:p>
        </p:txBody>
      </p:sp>
      <p:sp>
        <p:nvSpPr>
          <p:cNvPr id="23" name="SD_FLD_Event"/>
          <p:cNvSpPr txBox="1">
            <a:spLocks noChangeArrowheads="1"/>
          </p:cNvSpPr>
          <p:nvPr userDrawn="1"/>
        </p:nvSpPr>
        <p:spPr bwMode="auto">
          <a:xfrm>
            <a:off x="7045890" y="4568400"/>
            <a:ext cx="1749940" cy="108347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90000" rIns="0" bIns="0" anchor="t" anchorCtr="0"/>
          <a:lstStyle/>
          <a:p>
            <a:pPr algn="r">
              <a:lnSpc>
                <a:spcPct val="95000"/>
              </a:lnSpc>
              <a:defRPr/>
            </a:pPr>
            <a:endParaRPr lang="da-DK" sz="800" b="1" cap="all" baseline="0" dirty="0">
              <a:solidFill>
                <a:schemeClr val="bg1"/>
              </a:solidFill>
            </a:endParaRPr>
          </a:p>
        </p:txBody>
      </p:sp>
      <p:sp>
        <p:nvSpPr>
          <p:cNvPr id="24" name="White Rectangle"/>
          <p:cNvSpPr/>
          <p:nvPr userDrawn="1"/>
        </p:nvSpPr>
        <p:spPr>
          <a:xfrm>
            <a:off x="8360430" y="4421035"/>
            <a:ext cx="432000" cy="54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smtClean="0"/>
          </a:p>
          <a:p>
            <a:pPr algn="ctr"/>
            <a:endParaRPr lang="da-DK" dirty="0"/>
          </a:p>
        </p:txBody>
      </p:sp>
      <p:sp>
        <p:nvSpPr>
          <p:cNvPr id="25" name="SD_USR_Title"/>
          <p:cNvSpPr txBox="1">
            <a:spLocks noChangeArrowheads="1"/>
          </p:cNvSpPr>
          <p:nvPr userDrawn="1"/>
        </p:nvSpPr>
        <p:spPr bwMode="auto">
          <a:xfrm>
            <a:off x="4748455" y="4568400"/>
            <a:ext cx="2237395" cy="335064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216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da-DK" sz="800" cap="all" baseline="0" dirty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26" name="SD_USR_Name"/>
          <p:cNvSpPr txBox="1">
            <a:spLocks noChangeArrowheads="1"/>
          </p:cNvSpPr>
          <p:nvPr userDrawn="1"/>
        </p:nvSpPr>
        <p:spPr bwMode="auto">
          <a:xfrm>
            <a:off x="4748455" y="4568400"/>
            <a:ext cx="2237395" cy="207834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90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da-DK" sz="800" b="1" cap="all" baseline="0" dirty="0">
              <a:solidFill>
                <a:schemeClr val="bg1"/>
              </a:solidFill>
            </a:endParaRPr>
          </a:p>
        </p:txBody>
      </p:sp>
      <p:sp>
        <p:nvSpPr>
          <p:cNvPr id="27" name="SD_ART_SecondaryLogo"/>
          <p:cNvSpPr>
            <a:spLocks noChangeArrowheads="1"/>
          </p:cNvSpPr>
          <p:nvPr userDrawn="1"/>
        </p:nvSpPr>
        <p:spPr bwMode="auto">
          <a:xfrm>
            <a:off x="2844000" y="4654800"/>
            <a:ext cx="1508400" cy="316800"/>
          </a:xfrm>
          <a:prstGeom prst="rect">
            <a:avLst/>
          </a:prstGeom>
          <a:solidFill>
            <a:schemeClr val="bg1">
              <a:alpha val="0"/>
            </a:schemeClr>
          </a:solidFill>
          <a:ln w="1778" algn="ctr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>
              <a:defRPr/>
            </a:pPr>
            <a:endParaRPr lang="da-DK" dirty="0"/>
          </a:p>
        </p:txBody>
      </p:sp>
      <p:sp>
        <p:nvSpPr>
          <p:cNvPr id="33" name="SD_LAN_AUWBreak"/>
          <p:cNvSpPr txBox="1">
            <a:spLocks noChangeArrowheads="1"/>
          </p:cNvSpPr>
          <p:nvPr userDrawn="1"/>
        </p:nvSpPr>
        <p:spPr bwMode="auto">
          <a:xfrm>
            <a:off x="971998" y="4568399"/>
            <a:ext cx="702000" cy="33140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none" lIns="0" tIns="64800" rIns="0" bIns="0" anchor="t" anchorCtr="0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da-DK" sz="960" cap="all" baseline="0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Aarhus 
Universitet</a:t>
            </a:r>
            <a:endParaRPr lang="da-DK" sz="960" cap="all" baseline="0" dirty="0">
              <a:solidFill>
                <a:schemeClr val="bg1"/>
              </a:solidFill>
              <a:latin typeface="AU Passata" panose="020B0503030502030804" pitchFamily="34" charset="0"/>
            </a:endParaRPr>
          </a:p>
        </p:txBody>
      </p:sp>
      <p:sp>
        <p:nvSpPr>
          <p:cNvPr id="34" name="Pladsholder til tekst 2"/>
          <p:cNvSpPr txBox="1">
            <a:spLocks/>
          </p:cNvSpPr>
          <p:nvPr userDrawn="1"/>
        </p:nvSpPr>
        <p:spPr>
          <a:xfrm>
            <a:off x="306000" y="4568400"/>
            <a:ext cx="538609" cy="331200"/>
          </a:xfrm>
          <a:prstGeom prst="rect">
            <a:avLst/>
          </a:prstGeom>
        </p:spPr>
        <p:txBody>
          <a:bodyPr wrap="none" lIns="0" tIns="0" rIns="0" bIns="21600">
            <a:sp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r>
              <a:rPr lang="da-DK" sz="2090" kern="0" dirty="0" smtClean="0">
                <a:solidFill>
                  <a:schemeClr val="bg1"/>
                </a:solidFill>
              </a:rPr>
              <a:t>AU</a:t>
            </a:r>
            <a:endParaRPr lang="da-DK" sz="209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008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50000">
                <a:schemeClr val="bg2">
                  <a:lumMod val="80000"/>
                </a:schemeClr>
              </a:gs>
              <a:gs pos="0">
                <a:schemeClr val="bg2"/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4819" name="Title 1"/>
          <p:cNvSpPr>
            <a:spLocks noGrp="1" noChangeArrowheads="1"/>
          </p:cNvSpPr>
          <p:nvPr>
            <p:ph type="ctrTitle"/>
          </p:nvPr>
        </p:nvSpPr>
        <p:spPr>
          <a:xfrm>
            <a:off x="989013" y="1989780"/>
            <a:ext cx="7159345" cy="1169551"/>
          </a:xfrm>
        </p:spPr>
        <p:txBody>
          <a:bodyPr wrap="square" anchor="t" anchorCtr="0">
            <a:spAutoFit/>
          </a:bodyPr>
          <a:lstStyle>
            <a:lvl1pPr>
              <a:lnSpc>
                <a:spcPct val="95000"/>
              </a:lnSpc>
              <a:defRPr sz="4000" baseline="0" smtClean="0">
                <a:solidFill>
                  <a:schemeClr val="bg1"/>
                </a:solidFill>
              </a:defRPr>
            </a:lvl1pPr>
          </a:lstStyle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title</a:t>
            </a:r>
            <a:r>
              <a:rPr lang="da-DK" dirty="0" smtClean="0"/>
              <a:t> </a:t>
            </a:r>
            <a:r>
              <a:rPr lang="da-DK" dirty="0" err="1" smtClean="0"/>
              <a:t>style</a:t>
            </a:r>
            <a:endParaRPr lang="da-DK" dirty="0" smtClean="0"/>
          </a:p>
        </p:txBody>
      </p:sp>
      <p:sp>
        <p:nvSpPr>
          <p:cNvPr id="19" name="White Top Rectangle"/>
          <p:cNvSpPr>
            <a:spLocks noChangeArrowheads="1"/>
          </p:cNvSpPr>
          <p:nvPr userDrawn="1"/>
        </p:nvSpPr>
        <p:spPr bwMode="auto">
          <a:xfrm>
            <a:off x="1022571" y="441519"/>
            <a:ext cx="738000" cy="5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a-DK" dirty="0"/>
          </a:p>
        </p:txBody>
      </p:sp>
      <p:sp>
        <p:nvSpPr>
          <p:cNvPr id="53" name="TextBox 52"/>
          <p:cNvSpPr txBox="1"/>
          <p:nvPr userDrawn="1"/>
        </p:nvSpPr>
        <p:spPr>
          <a:xfrm>
            <a:off x="-1620688" y="2022289"/>
            <a:ext cx="1509880" cy="55399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i overskriften </a:t>
            </a:r>
            <a:b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 AU Passata Light</a:t>
            </a:r>
            <a:endParaRPr lang="da-DK" sz="10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55968" y="4568400"/>
            <a:ext cx="1437196" cy="49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3480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200"/>
              </a:lnSpc>
              <a:buFontTx/>
              <a:buNone/>
              <a:defRPr sz="600" spc="40" baseline="0" smtClean="0">
                <a:solidFill>
                  <a:schemeClr val="bg1"/>
                </a:solidFill>
                <a:latin typeface="AU Passata Light" pitchFamily="34" charset="0"/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20" name="SD_FLD_DocumentDate"/>
          <p:cNvSpPr txBox="1">
            <a:spLocks noChangeArrowheads="1"/>
          </p:cNvSpPr>
          <p:nvPr userDrawn="1"/>
        </p:nvSpPr>
        <p:spPr bwMode="auto">
          <a:xfrm>
            <a:off x="7045890" y="4568399"/>
            <a:ext cx="1746000" cy="33609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216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800" cap="all" baseline="0" dirty="0" smtClean="0">
                <a:solidFill>
                  <a:schemeClr val="bg1"/>
                </a:solidFill>
                <a:latin typeface="AU Passata Light" pitchFamily="34" charset="0"/>
              </a:rPr>
              <a:t>6th of </a:t>
            </a:r>
            <a:r>
              <a:rPr lang="da-DK" sz="800" cap="all" baseline="0" dirty="0" err="1" smtClean="0">
                <a:solidFill>
                  <a:schemeClr val="bg1"/>
                </a:solidFill>
                <a:latin typeface="AU Passata Light" pitchFamily="34" charset="0"/>
              </a:rPr>
              <a:t>october</a:t>
            </a:r>
            <a:r>
              <a:rPr lang="da-DK" sz="800" cap="all" baseline="0" dirty="0" smtClean="0">
                <a:solidFill>
                  <a:schemeClr val="bg1"/>
                </a:solidFill>
                <a:latin typeface="AU Passata Light" pitchFamily="34" charset="0"/>
              </a:rPr>
              <a:t> 2015</a:t>
            </a:r>
          </a:p>
        </p:txBody>
      </p:sp>
      <p:sp>
        <p:nvSpPr>
          <p:cNvPr id="21" name="SD_FLD_Event"/>
          <p:cNvSpPr txBox="1">
            <a:spLocks noChangeArrowheads="1"/>
          </p:cNvSpPr>
          <p:nvPr userDrawn="1"/>
        </p:nvSpPr>
        <p:spPr bwMode="auto">
          <a:xfrm>
            <a:off x="7045890" y="4568400"/>
            <a:ext cx="1749940" cy="108347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90000" rIns="0" bIns="0" anchor="t" anchorCtr="0"/>
          <a:lstStyle/>
          <a:p>
            <a:pPr algn="r">
              <a:lnSpc>
                <a:spcPct val="95000"/>
              </a:lnSpc>
              <a:defRPr/>
            </a:pPr>
            <a:endParaRPr lang="da-DK" sz="800" b="1" cap="all" baseline="0" dirty="0">
              <a:solidFill>
                <a:schemeClr val="bg1"/>
              </a:solidFill>
            </a:endParaRPr>
          </a:p>
        </p:txBody>
      </p:sp>
      <p:sp>
        <p:nvSpPr>
          <p:cNvPr id="23" name="White Rectangle"/>
          <p:cNvSpPr/>
          <p:nvPr userDrawn="1"/>
        </p:nvSpPr>
        <p:spPr>
          <a:xfrm>
            <a:off x="8360430" y="4421035"/>
            <a:ext cx="432000" cy="54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smtClean="0"/>
          </a:p>
          <a:p>
            <a:pPr algn="ctr"/>
            <a:endParaRPr lang="da-DK" dirty="0"/>
          </a:p>
        </p:txBody>
      </p:sp>
      <p:sp>
        <p:nvSpPr>
          <p:cNvPr id="25" name="SD_USR_Title"/>
          <p:cNvSpPr txBox="1">
            <a:spLocks noChangeArrowheads="1"/>
          </p:cNvSpPr>
          <p:nvPr userDrawn="1"/>
        </p:nvSpPr>
        <p:spPr bwMode="auto">
          <a:xfrm>
            <a:off x="4748455" y="4568400"/>
            <a:ext cx="2237395" cy="335064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216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da-DK" sz="800" cap="all" baseline="0" dirty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26" name="SD_USR_Name"/>
          <p:cNvSpPr txBox="1">
            <a:spLocks noChangeArrowheads="1"/>
          </p:cNvSpPr>
          <p:nvPr userDrawn="1"/>
        </p:nvSpPr>
        <p:spPr bwMode="auto">
          <a:xfrm>
            <a:off x="4748455" y="4568400"/>
            <a:ext cx="2237395" cy="207834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90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da-DK" sz="800" b="1" cap="all" baseline="0" dirty="0">
              <a:solidFill>
                <a:schemeClr val="bg1"/>
              </a:solidFill>
            </a:endParaRPr>
          </a:p>
        </p:txBody>
      </p:sp>
      <p:sp>
        <p:nvSpPr>
          <p:cNvPr id="27" name="SD_ART_SecondaryLogo"/>
          <p:cNvSpPr>
            <a:spLocks noChangeArrowheads="1"/>
          </p:cNvSpPr>
          <p:nvPr userDrawn="1"/>
        </p:nvSpPr>
        <p:spPr bwMode="auto">
          <a:xfrm>
            <a:off x="2844000" y="4654800"/>
            <a:ext cx="1508400" cy="316800"/>
          </a:xfrm>
          <a:prstGeom prst="rect">
            <a:avLst/>
          </a:prstGeom>
          <a:solidFill>
            <a:schemeClr val="bg1">
              <a:alpha val="0"/>
            </a:schemeClr>
          </a:solidFill>
          <a:ln w="1778" algn="ctr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>
              <a:defRPr/>
            </a:pPr>
            <a:endParaRPr lang="da-DK" dirty="0"/>
          </a:p>
        </p:txBody>
      </p:sp>
      <p:sp>
        <p:nvSpPr>
          <p:cNvPr id="30" name="SD_LAN_AUWBreak"/>
          <p:cNvSpPr txBox="1">
            <a:spLocks noChangeArrowheads="1"/>
          </p:cNvSpPr>
          <p:nvPr userDrawn="1"/>
        </p:nvSpPr>
        <p:spPr bwMode="auto">
          <a:xfrm>
            <a:off x="971998" y="4568399"/>
            <a:ext cx="702000" cy="33140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none" lIns="0" tIns="64800" rIns="0" bIns="0" anchor="t" anchorCtr="0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da-DK" sz="960" cap="all" baseline="0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Aarhus 
Universitet</a:t>
            </a:r>
            <a:endParaRPr lang="da-DK" sz="960" cap="all" baseline="0" dirty="0">
              <a:solidFill>
                <a:schemeClr val="bg1"/>
              </a:solidFill>
              <a:latin typeface="AU Passata" panose="020B0503030502030804" pitchFamily="34" charset="0"/>
            </a:endParaRPr>
          </a:p>
        </p:txBody>
      </p:sp>
      <p:sp>
        <p:nvSpPr>
          <p:cNvPr id="31" name="Pladsholder til tekst 2"/>
          <p:cNvSpPr txBox="1">
            <a:spLocks/>
          </p:cNvSpPr>
          <p:nvPr userDrawn="1"/>
        </p:nvSpPr>
        <p:spPr>
          <a:xfrm>
            <a:off x="306000" y="4568400"/>
            <a:ext cx="538609" cy="331200"/>
          </a:xfrm>
          <a:prstGeom prst="rect">
            <a:avLst/>
          </a:prstGeom>
        </p:spPr>
        <p:txBody>
          <a:bodyPr wrap="none" lIns="0" tIns="0" rIns="0" bIns="21600">
            <a:sp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r>
              <a:rPr lang="da-DK" sz="2090" kern="0" dirty="0" smtClean="0">
                <a:solidFill>
                  <a:schemeClr val="bg1"/>
                </a:solidFill>
              </a:rPr>
              <a:t>AU</a:t>
            </a:r>
            <a:endParaRPr lang="da-DK" sz="209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813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text</a:t>
            </a:r>
            <a:r>
              <a:rPr lang="da-DK" dirty="0" smtClean="0"/>
              <a:t> </a:t>
            </a:r>
            <a:r>
              <a:rPr lang="da-DK" dirty="0" err="1" smtClean="0"/>
              <a:t>styles</a:t>
            </a:r>
            <a:endParaRPr lang="da-DK" dirty="0" smtClean="0"/>
          </a:p>
          <a:p>
            <a:pPr lvl="1"/>
            <a:r>
              <a:rPr lang="da-DK" dirty="0" smtClean="0"/>
              <a:t>Second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2"/>
            <a:r>
              <a:rPr lang="da-DK" dirty="0" smtClean="0"/>
              <a:t>Third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3"/>
            <a:r>
              <a:rPr lang="da-DK" dirty="0" err="1" smtClean="0"/>
              <a:t>Fourth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4"/>
            <a:r>
              <a:rPr lang="da-DK" dirty="0" smtClean="0"/>
              <a:t>Fifth </a:t>
            </a:r>
            <a:r>
              <a:rPr lang="da-DK" dirty="0" err="1" smtClean="0"/>
              <a:t>level</a:t>
            </a:r>
            <a:endParaRPr lang="da-DK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title</a:t>
            </a:r>
            <a:r>
              <a:rPr lang="da-DK" dirty="0" smtClean="0"/>
              <a:t> </a:t>
            </a:r>
            <a:r>
              <a:rPr lang="da-DK" dirty="0" err="1" smtClean="0"/>
              <a:t>style</a:t>
            </a:r>
            <a:endParaRPr lang="da-DK" dirty="0"/>
          </a:p>
        </p:txBody>
      </p:sp>
      <p:sp>
        <p:nvSpPr>
          <p:cNvPr id="17" name="Black Rectangle"/>
          <p:cNvSpPr/>
          <p:nvPr userDrawn="1"/>
        </p:nvSpPr>
        <p:spPr>
          <a:xfrm>
            <a:off x="352425" y="1324430"/>
            <a:ext cx="736600" cy="4571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da-DK" dirty="0"/>
          </a:p>
        </p:txBody>
      </p:sp>
      <p:sp>
        <p:nvSpPr>
          <p:cNvPr id="19" name="TextBox 17"/>
          <p:cNvSpPr txBox="1">
            <a:spLocks noChangeArrowheads="1"/>
          </p:cNvSpPr>
          <p:nvPr userDrawn="1"/>
        </p:nvSpPr>
        <p:spPr bwMode="auto">
          <a:xfrm>
            <a:off x="-1764704" y="1564430"/>
            <a:ext cx="1683620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 at få punktopstilling </a:t>
            </a:r>
            <a:b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på teksten </a:t>
            </a:r>
            <a:b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(flere niveauer findes), </a:t>
            </a:r>
            <a:b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brug ‘Forøg listeniveau’</a:t>
            </a:r>
          </a:p>
          <a:p>
            <a:pPr algn="r" eaLnBrk="1" hangingPunct="1">
              <a:lnSpc>
                <a:spcPct val="100000"/>
              </a:lnSpc>
            </a:pPr>
            <a:endParaRPr lang="da-DK" sz="1000" noProof="1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  <a:p>
            <a:pPr algn="r" eaLnBrk="1" hangingPunct="1">
              <a:lnSpc>
                <a:spcPct val="100000"/>
              </a:lnSpc>
            </a:pPr>
            <a:endParaRPr lang="da-DK" sz="1000" noProof="1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  <a:p>
            <a:pPr algn="r" eaLnBrk="1" hangingPunct="1">
              <a:lnSpc>
                <a:spcPct val="100000"/>
              </a:lnSpc>
            </a:pP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 at få venstrestillet tekst uden punktopstilling, brug ‘Formindsk listeniveau’</a:t>
            </a:r>
            <a:endParaRPr lang="da-DK" sz="1000" noProof="1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8284" y="2207521"/>
            <a:ext cx="4572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Rounded Rectangle 20"/>
          <p:cNvSpPr/>
          <p:nvPr userDrawn="1"/>
        </p:nvSpPr>
        <p:spPr>
          <a:xfrm>
            <a:off x="-309684" y="2207521"/>
            <a:ext cx="214465" cy="2069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2400" noProof="1">
              <a:latin typeface="+mn-lt"/>
            </a:endParaRPr>
          </a:p>
        </p:txBody>
      </p:sp>
      <p:pic>
        <p:nvPicPr>
          <p:cNvPr id="23" name="Picture 3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566726" y="2999609"/>
            <a:ext cx="438150" cy="209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23"/>
          <p:cNvSpPr/>
          <p:nvPr userDrawn="1"/>
        </p:nvSpPr>
        <p:spPr>
          <a:xfrm>
            <a:off x="-347651" y="2999609"/>
            <a:ext cx="219075" cy="201169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2400" noProof="1">
              <a:latin typeface="+mn-lt"/>
            </a:endParaRPr>
          </a:p>
        </p:txBody>
      </p:sp>
      <p:sp>
        <p:nvSpPr>
          <p:cNvPr id="25" name="Rounded Rectangle 24"/>
          <p:cNvSpPr/>
          <p:nvPr userDrawn="1"/>
        </p:nvSpPr>
        <p:spPr>
          <a:xfrm>
            <a:off x="-562116" y="3002183"/>
            <a:ext cx="214465" cy="2069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2400" noProof="1">
              <a:latin typeface="+mn-lt"/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-1620688" y="766856"/>
            <a:ext cx="1509880" cy="35506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i overskriften </a:t>
            </a:r>
            <a:b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 AU Passata Light</a:t>
            </a:r>
            <a:endParaRPr lang="da-DK" sz="10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1860717"/>
            <a:ext cx="8440739" cy="223360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text</a:t>
            </a:r>
            <a:r>
              <a:rPr lang="da-DK" dirty="0" smtClean="0"/>
              <a:t> </a:t>
            </a:r>
            <a:r>
              <a:rPr lang="da-DK" dirty="0" err="1" smtClean="0"/>
              <a:t>styles</a:t>
            </a:r>
            <a:endParaRPr lang="da-DK" dirty="0" smtClean="0"/>
          </a:p>
          <a:p>
            <a:pPr lvl="1"/>
            <a:r>
              <a:rPr lang="da-DK" dirty="0" smtClean="0"/>
              <a:t>Second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2"/>
            <a:r>
              <a:rPr lang="da-DK" dirty="0" smtClean="0"/>
              <a:t>Third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3"/>
            <a:r>
              <a:rPr lang="da-DK" dirty="0" err="1" smtClean="0"/>
              <a:t>Fourth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4"/>
            <a:r>
              <a:rPr lang="da-DK" dirty="0" smtClean="0"/>
              <a:t>Fifth </a:t>
            </a:r>
            <a:r>
              <a:rPr lang="da-DK" dirty="0" err="1" smtClean="0"/>
              <a:t>level</a:t>
            </a:r>
            <a:endParaRPr lang="da-DK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2426" y="166688"/>
            <a:ext cx="8440737" cy="574632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title</a:t>
            </a:r>
            <a:r>
              <a:rPr lang="da-DK" dirty="0" smtClean="0"/>
              <a:t> </a:t>
            </a:r>
            <a:r>
              <a:rPr lang="da-DK" dirty="0" err="1" smtClean="0"/>
              <a:t>style</a:t>
            </a:r>
            <a:endParaRPr lang="da-DK" dirty="0"/>
          </a:p>
        </p:txBody>
      </p:sp>
      <p:sp>
        <p:nvSpPr>
          <p:cNvPr id="17" name="Black Rectangle"/>
          <p:cNvSpPr/>
          <p:nvPr userDrawn="1"/>
        </p:nvSpPr>
        <p:spPr>
          <a:xfrm>
            <a:off x="352425" y="919598"/>
            <a:ext cx="736600" cy="4571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52424" y="1131590"/>
            <a:ext cx="8440739" cy="427335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400"/>
            </a:lvl1pPr>
          </a:lstStyle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text</a:t>
            </a:r>
            <a:r>
              <a:rPr lang="da-DK" dirty="0" smtClean="0"/>
              <a:t> </a:t>
            </a:r>
            <a:r>
              <a:rPr lang="da-DK" dirty="0" err="1" smtClean="0"/>
              <a:t>styles</a:t>
            </a:r>
            <a:endParaRPr lang="da-DK" dirty="0" smtClean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-1480584" y="339502"/>
            <a:ext cx="1369776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én</a:t>
            </a:r>
            <a:r>
              <a:rPr lang="da-DK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linje</a:t>
            </a:r>
            <a:br>
              <a:rPr lang="da-DK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Bold eller Regular</a:t>
            </a:r>
          </a:p>
          <a:p>
            <a:pPr algn="r">
              <a:lnSpc>
                <a:spcPct val="100000"/>
              </a:lnSpc>
            </a:pPr>
            <a:endParaRPr lang="da-DK" sz="1000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lnSpc>
                <a:spcPct val="100000"/>
              </a:lnSpc>
            </a:pPr>
            <a:endParaRPr lang="da-DK" sz="1000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lnSpc>
                <a:spcPct val="100000"/>
              </a:lnSpc>
            </a:pPr>
            <a:endParaRPr lang="da-DK" sz="1000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lnSpc>
                <a:spcPct val="100000"/>
              </a:lnSpc>
            </a:pP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Underoverskrift</a:t>
            </a:r>
            <a:r>
              <a:rPr lang="da-DK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da-DK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én linje</a:t>
            </a: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da-DK" sz="10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 userDrawn="1"/>
        </p:nvSpPr>
        <p:spPr bwMode="auto">
          <a:xfrm>
            <a:off x="-1764704" y="1564430"/>
            <a:ext cx="1683620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da-DK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 at få punktopstilling </a:t>
            </a:r>
            <a:br>
              <a:rPr lang="da-DK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da-DK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på teksten </a:t>
            </a:r>
            <a:br>
              <a:rPr lang="da-DK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da-DK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(flere niveauer findes), </a:t>
            </a:r>
            <a:br>
              <a:rPr lang="da-DK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da-DK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brug ‘Forøg listeniveau’</a:t>
            </a:r>
          </a:p>
          <a:p>
            <a:pPr algn="r" eaLnBrk="1" hangingPunct="1">
              <a:lnSpc>
                <a:spcPct val="100000"/>
              </a:lnSpc>
            </a:pPr>
            <a:endParaRPr lang="da-DK" sz="1000" noProof="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  <a:p>
            <a:pPr algn="r" eaLnBrk="1" hangingPunct="1">
              <a:lnSpc>
                <a:spcPct val="100000"/>
              </a:lnSpc>
            </a:pPr>
            <a:endParaRPr lang="da-DK" sz="1000" noProof="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  <a:p>
            <a:pPr algn="r" eaLnBrk="1" hangingPunct="1">
              <a:lnSpc>
                <a:spcPct val="100000"/>
              </a:lnSpc>
            </a:pPr>
            <a:r>
              <a:rPr lang="da-DK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 at få venstrestillet tekst uden punktopstilling, brug ‘Formindsk listeniveau’</a:t>
            </a:r>
            <a:endParaRPr lang="da-DK" sz="1000" noProof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8284" y="2207521"/>
            <a:ext cx="4572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ounded Rectangle 22"/>
          <p:cNvSpPr/>
          <p:nvPr userDrawn="1"/>
        </p:nvSpPr>
        <p:spPr>
          <a:xfrm>
            <a:off x="-309684" y="2207521"/>
            <a:ext cx="214465" cy="2069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2400" dirty="0">
              <a:latin typeface="+mn-lt"/>
            </a:endParaRPr>
          </a:p>
        </p:txBody>
      </p:sp>
      <p:pic>
        <p:nvPicPr>
          <p:cNvPr id="24" name="Picture 3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566726" y="2999609"/>
            <a:ext cx="438150" cy="209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Rectangle 24"/>
          <p:cNvSpPr/>
          <p:nvPr userDrawn="1"/>
        </p:nvSpPr>
        <p:spPr>
          <a:xfrm>
            <a:off x="-347651" y="2999609"/>
            <a:ext cx="219075" cy="201169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2400" dirty="0">
              <a:latin typeface="+mn-lt"/>
            </a:endParaRPr>
          </a:p>
        </p:txBody>
      </p:sp>
      <p:sp>
        <p:nvSpPr>
          <p:cNvPr id="26" name="Rounded Rectangle 25"/>
          <p:cNvSpPr/>
          <p:nvPr userDrawn="1"/>
        </p:nvSpPr>
        <p:spPr>
          <a:xfrm>
            <a:off x="-562116" y="3002183"/>
            <a:ext cx="214465" cy="2069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7128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 and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2426" y="166688"/>
            <a:ext cx="8440737" cy="574632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title</a:t>
            </a:r>
            <a:r>
              <a:rPr lang="da-DK" dirty="0" smtClean="0"/>
              <a:t> </a:t>
            </a:r>
            <a:r>
              <a:rPr lang="da-DK" dirty="0" err="1" smtClean="0"/>
              <a:t>style</a:t>
            </a:r>
            <a:endParaRPr lang="da-DK" dirty="0"/>
          </a:p>
        </p:txBody>
      </p:sp>
      <p:sp>
        <p:nvSpPr>
          <p:cNvPr id="17" name="Black Rectangle"/>
          <p:cNvSpPr/>
          <p:nvPr userDrawn="1"/>
        </p:nvSpPr>
        <p:spPr>
          <a:xfrm>
            <a:off x="352425" y="919598"/>
            <a:ext cx="736600" cy="4571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6980" y="1149350"/>
            <a:ext cx="8448849" cy="2947988"/>
          </a:xfrm>
        </p:spPr>
        <p:txBody>
          <a:bodyPr/>
          <a:lstStyle/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text</a:t>
            </a:r>
            <a:r>
              <a:rPr lang="da-DK" dirty="0" smtClean="0"/>
              <a:t> </a:t>
            </a:r>
            <a:r>
              <a:rPr lang="da-DK" dirty="0" err="1" smtClean="0"/>
              <a:t>styles</a:t>
            </a:r>
            <a:endParaRPr lang="da-DK" dirty="0" smtClean="0"/>
          </a:p>
          <a:p>
            <a:pPr lvl="1"/>
            <a:r>
              <a:rPr lang="da-DK" dirty="0" smtClean="0"/>
              <a:t>Second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2"/>
            <a:r>
              <a:rPr lang="da-DK" dirty="0" smtClean="0"/>
              <a:t>Third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3"/>
            <a:r>
              <a:rPr lang="da-DK" dirty="0" err="1" smtClean="0"/>
              <a:t>Fourth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4"/>
            <a:r>
              <a:rPr lang="da-DK" dirty="0" smtClean="0"/>
              <a:t>Fifth </a:t>
            </a:r>
            <a:r>
              <a:rPr lang="da-DK" dirty="0" err="1" smtClean="0"/>
              <a:t>level</a:t>
            </a:r>
            <a:endParaRPr lang="da-DK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-1480584" y="339502"/>
            <a:ext cx="136977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én</a:t>
            </a:r>
            <a:r>
              <a:rPr lang="da-DK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linje</a:t>
            </a:r>
            <a:br>
              <a:rPr lang="da-DK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Bold eller Regular</a:t>
            </a:r>
          </a:p>
        </p:txBody>
      </p:sp>
    </p:spTree>
    <p:extLst>
      <p:ext uri="{BB962C8B-B14F-4D97-AF65-F5344CB8AC3E}">
        <p14:creationId xmlns:p14="http://schemas.microsoft.com/office/powerpoint/2010/main" val="4046755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ch text and sma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2427" y="166687"/>
            <a:ext cx="5227685" cy="478119"/>
          </a:xfrm>
        </p:spPr>
        <p:txBody>
          <a:bodyPr/>
          <a:lstStyle>
            <a:lvl1pPr>
              <a:defRPr sz="2400" b="0" cap="none" baseline="0"/>
            </a:lvl1pPr>
          </a:lstStyle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title</a:t>
            </a:r>
            <a:r>
              <a:rPr lang="da-DK" dirty="0" smtClean="0"/>
              <a:t> </a:t>
            </a:r>
            <a:r>
              <a:rPr lang="da-DK" dirty="0" err="1" smtClean="0"/>
              <a:t>style</a:t>
            </a:r>
            <a:endParaRPr lang="da-DK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832475" y="355450"/>
            <a:ext cx="2960688" cy="37418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52424" y="891894"/>
            <a:ext cx="5227687" cy="3205444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text</a:t>
            </a:r>
            <a:r>
              <a:rPr lang="da-DK" dirty="0" smtClean="0"/>
              <a:t> </a:t>
            </a:r>
            <a:r>
              <a:rPr lang="da-DK" dirty="0" err="1" smtClean="0"/>
              <a:t>styles</a:t>
            </a:r>
            <a:endParaRPr lang="da-DK" dirty="0" smtClean="0"/>
          </a:p>
          <a:p>
            <a:pPr lvl="1"/>
            <a:r>
              <a:rPr lang="da-DK" dirty="0" smtClean="0"/>
              <a:t>Second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2"/>
            <a:r>
              <a:rPr lang="da-DK" dirty="0" smtClean="0"/>
              <a:t>Third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3"/>
            <a:r>
              <a:rPr lang="da-DK" dirty="0" err="1" smtClean="0"/>
              <a:t>Fourth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4"/>
            <a:r>
              <a:rPr lang="da-DK" dirty="0" smtClean="0"/>
              <a:t>Fifth </a:t>
            </a:r>
            <a:r>
              <a:rPr lang="da-DK" dirty="0" err="1" smtClean="0"/>
              <a:t>level</a:t>
            </a:r>
            <a:endParaRPr lang="da-DK" dirty="0"/>
          </a:p>
        </p:txBody>
      </p:sp>
      <p:sp>
        <p:nvSpPr>
          <p:cNvPr id="17" name="TextBox 17"/>
          <p:cNvSpPr txBox="1">
            <a:spLocks noChangeArrowheads="1"/>
          </p:cNvSpPr>
          <p:nvPr userDrawn="1"/>
        </p:nvSpPr>
        <p:spPr bwMode="auto">
          <a:xfrm>
            <a:off x="-1764704" y="915566"/>
            <a:ext cx="1683620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da-DK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 at få punktopstilling </a:t>
            </a:r>
            <a:br>
              <a:rPr lang="da-DK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da-DK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på teksten </a:t>
            </a:r>
            <a:br>
              <a:rPr lang="da-DK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da-DK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(flere niveauer findes), </a:t>
            </a:r>
            <a:br>
              <a:rPr lang="da-DK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da-DK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brug ‘Forøg listeniveau’</a:t>
            </a:r>
          </a:p>
          <a:p>
            <a:pPr algn="r" eaLnBrk="1" hangingPunct="1">
              <a:lnSpc>
                <a:spcPct val="100000"/>
              </a:lnSpc>
            </a:pPr>
            <a:endParaRPr lang="da-DK" sz="1000" noProof="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  <a:p>
            <a:pPr algn="r" eaLnBrk="1" hangingPunct="1">
              <a:lnSpc>
                <a:spcPct val="100000"/>
              </a:lnSpc>
            </a:pPr>
            <a:endParaRPr lang="da-DK" sz="1000" noProof="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  <a:p>
            <a:pPr algn="r" eaLnBrk="1" hangingPunct="1">
              <a:lnSpc>
                <a:spcPct val="100000"/>
              </a:lnSpc>
            </a:pPr>
            <a:r>
              <a:rPr lang="da-DK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 at få venstrestillet tekst uden punktopstilling, brug ‘Formindsk listeniveau’</a:t>
            </a:r>
            <a:endParaRPr lang="da-DK" sz="1000" noProof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8284" y="1558657"/>
            <a:ext cx="4572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ounded Rectangle 18"/>
          <p:cNvSpPr/>
          <p:nvPr userDrawn="1"/>
        </p:nvSpPr>
        <p:spPr>
          <a:xfrm>
            <a:off x="-309684" y="1558657"/>
            <a:ext cx="214465" cy="2069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2400" dirty="0">
              <a:latin typeface="+mn-lt"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566726" y="2350745"/>
            <a:ext cx="438150" cy="209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ectangle 22"/>
          <p:cNvSpPr/>
          <p:nvPr userDrawn="1"/>
        </p:nvSpPr>
        <p:spPr>
          <a:xfrm>
            <a:off x="-347651" y="2350745"/>
            <a:ext cx="219075" cy="201169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2400" dirty="0">
              <a:latin typeface="+mn-lt"/>
            </a:endParaRPr>
          </a:p>
        </p:txBody>
      </p:sp>
      <p:sp>
        <p:nvSpPr>
          <p:cNvPr id="24" name="Rounded Rectangle 23"/>
          <p:cNvSpPr/>
          <p:nvPr userDrawn="1"/>
        </p:nvSpPr>
        <p:spPr>
          <a:xfrm>
            <a:off x="-562116" y="2353319"/>
            <a:ext cx="214465" cy="2069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2400" dirty="0">
              <a:latin typeface="+mn-lt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-1480584" y="339502"/>
            <a:ext cx="136977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</a:t>
            </a:r>
            <a:b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MAKS. én</a:t>
            </a:r>
            <a:r>
              <a:rPr lang="da-DK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linje</a:t>
            </a:r>
            <a:endParaRPr lang="da-DK" sz="1000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501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2426" y="166687"/>
            <a:ext cx="4093200" cy="478119"/>
          </a:xfrm>
        </p:spPr>
        <p:txBody>
          <a:bodyPr/>
          <a:lstStyle>
            <a:lvl1pPr>
              <a:defRPr sz="2400" b="0" cap="none" baseline="0"/>
            </a:lvl1pPr>
          </a:lstStyle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title</a:t>
            </a:r>
            <a:r>
              <a:rPr lang="da-DK" dirty="0" smtClean="0"/>
              <a:t> </a:t>
            </a:r>
            <a:r>
              <a:rPr lang="da-DK" dirty="0" err="1" smtClean="0"/>
              <a:t>style</a:t>
            </a:r>
            <a:endParaRPr lang="da-DK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699963" y="355450"/>
            <a:ext cx="4093200" cy="37418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52424" y="891894"/>
            <a:ext cx="4093200" cy="3205444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text</a:t>
            </a:r>
            <a:r>
              <a:rPr lang="da-DK" dirty="0" smtClean="0"/>
              <a:t> </a:t>
            </a:r>
            <a:r>
              <a:rPr lang="da-DK" dirty="0" err="1" smtClean="0"/>
              <a:t>styles</a:t>
            </a:r>
            <a:endParaRPr lang="da-DK" dirty="0" smtClean="0"/>
          </a:p>
          <a:p>
            <a:pPr lvl="1"/>
            <a:r>
              <a:rPr lang="da-DK" dirty="0" smtClean="0"/>
              <a:t>Second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2"/>
            <a:r>
              <a:rPr lang="da-DK" dirty="0" smtClean="0"/>
              <a:t>Third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3"/>
            <a:r>
              <a:rPr lang="da-DK" dirty="0" err="1" smtClean="0"/>
              <a:t>Fourth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4"/>
            <a:r>
              <a:rPr lang="da-DK" dirty="0" smtClean="0"/>
              <a:t>Fifth </a:t>
            </a:r>
            <a:r>
              <a:rPr lang="da-DK" dirty="0" err="1" smtClean="0"/>
              <a:t>level</a:t>
            </a:r>
            <a:endParaRPr lang="da-DK" dirty="0"/>
          </a:p>
        </p:txBody>
      </p:sp>
      <p:sp>
        <p:nvSpPr>
          <p:cNvPr id="17" name="TextBox 17"/>
          <p:cNvSpPr txBox="1">
            <a:spLocks noChangeArrowheads="1"/>
          </p:cNvSpPr>
          <p:nvPr userDrawn="1"/>
        </p:nvSpPr>
        <p:spPr bwMode="auto">
          <a:xfrm>
            <a:off x="-1764704" y="915566"/>
            <a:ext cx="1683620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da-DK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 at få punktopstilling </a:t>
            </a:r>
            <a:br>
              <a:rPr lang="da-DK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da-DK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på teksten </a:t>
            </a:r>
            <a:br>
              <a:rPr lang="da-DK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da-DK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(flere niveauer findes), </a:t>
            </a:r>
            <a:br>
              <a:rPr lang="da-DK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da-DK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brug ‘Forøg listeniveau’</a:t>
            </a:r>
          </a:p>
          <a:p>
            <a:pPr algn="r" eaLnBrk="1" hangingPunct="1">
              <a:lnSpc>
                <a:spcPct val="100000"/>
              </a:lnSpc>
            </a:pPr>
            <a:endParaRPr lang="da-DK" sz="1000" noProof="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  <a:p>
            <a:pPr algn="r" eaLnBrk="1" hangingPunct="1">
              <a:lnSpc>
                <a:spcPct val="100000"/>
              </a:lnSpc>
            </a:pPr>
            <a:endParaRPr lang="da-DK" sz="1000" noProof="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  <a:p>
            <a:pPr algn="r" eaLnBrk="1" hangingPunct="1">
              <a:lnSpc>
                <a:spcPct val="100000"/>
              </a:lnSpc>
            </a:pPr>
            <a:r>
              <a:rPr lang="da-DK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 at få venstrestillet tekst uden punktopstilling, brug ‘Formindsk listeniveau’</a:t>
            </a:r>
            <a:endParaRPr lang="da-DK" sz="1000" noProof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8284" y="1558657"/>
            <a:ext cx="4572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ounded Rectangle 18"/>
          <p:cNvSpPr/>
          <p:nvPr userDrawn="1"/>
        </p:nvSpPr>
        <p:spPr>
          <a:xfrm>
            <a:off x="-309684" y="1558657"/>
            <a:ext cx="214465" cy="2069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2400" dirty="0">
              <a:latin typeface="+mn-lt"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566726" y="2350745"/>
            <a:ext cx="438150" cy="209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ectangle 22"/>
          <p:cNvSpPr/>
          <p:nvPr userDrawn="1"/>
        </p:nvSpPr>
        <p:spPr>
          <a:xfrm>
            <a:off x="-347651" y="2350745"/>
            <a:ext cx="219075" cy="201169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2400" dirty="0">
              <a:latin typeface="+mn-lt"/>
            </a:endParaRPr>
          </a:p>
        </p:txBody>
      </p:sp>
      <p:sp>
        <p:nvSpPr>
          <p:cNvPr id="24" name="Rounded Rectangle 23"/>
          <p:cNvSpPr/>
          <p:nvPr userDrawn="1"/>
        </p:nvSpPr>
        <p:spPr>
          <a:xfrm>
            <a:off x="-562116" y="2353319"/>
            <a:ext cx="214465" cy="2069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2400" dirty="0">
              <a:latin typeface="+mn-lt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-1480584" y="339502"/>
            <a:ext cx="136977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</a:t>
            </a:r>
            <a:b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MAKS. én</a:t>
            </a:r>
            <a:r>
              <a:rPr lang="da-DK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linje</a:t>
            </a:r>
            <a:endParaRPr lang="da-DK" sz="1000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787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l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2426" y="1149350"/>
            <a:ext cx="4093200" cy="929338"/>
          </a:xfrm>
        </p:spPr>
        <p:txBody>
          <a:bodyPr/>
          <a:lstStyle>
            <a:lvl1pPr algn="r">
              <a:defRPr sz="2400" cap="all" baseline="0"/>
            </a:lvl1pPr>
          </a:lstStyle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title</a:t>
            </a:r>
            <a:r>
              <a:rPr lang="da-DK" dirty="0" smtClean="0"/>
              <a:t> </a:t>
            </a:r>
            <a:r>
              <a:rPr lang="da-DK" dirty="0" err="1" smtClean="0"/>
              <a:t>style</a:t>
            </a:r>
            <a:endParaRPr lang="da-DK" dirty="0"/>
          </a:p>
        </p:txBody>
      </p:sp>
      <p:sp>
        <p:nvSpPr>
          <p:cNvPr id="8" name="TextBox 17"/>
          <p:cNvSpPr txBox="1">
            <a:spLocks noChangeArrowheads="1"/>
          </p:cNvSpPr>
          <p:nvPr userDrawn="1"/>
        </p:nvSpPr>
        <p:spPr bwMode="auto">
          <a:xfrm>
            <a:off x="-1764704" y="1812217"/>
            <a:ext cx="1683620" cy="1119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Indsæt</a:t>
            </a:r>
            <a:r>
              <a:rPr lang="da-DK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Navn </a:t>
            </a:r>
          </a:p>
          <a:p>
            <a:pPr algn="r" eaLnBrk="1" hangingPunct="1">
              <a:lnSpc>
                <a:spcPct val="100000"/>
              </a:lnSpc>
            </a:pPr>
            <a:endParaRPr lang="da-DK" sz="800" baseline="0" noProof="1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  <a:p>
            <a:pPr algn="r" eaLnBrk="1" hangingPunct="1">
              <a:lnSpc>
                <a:spcPct val="100000"/>
              </a:lnSpc>
            </a:pPr>
            <a:r>
              <a:rPr lang="da-DK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Profession</a:t>
            </a:r>
          </a:p>
          <a:p>
            <a:pPr algn="r" eaLnBrk="1" hangingPunct="1">
              <a:lnSpc>
                <a:spcPct val="100000"/>
              </a:lnSpc>
            </a:pPr>
            <a:endParaRPr lang="da-DK" sz="1000" baseline="0" noProof="1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  <a:p>
            <a:pPr algn="r" eaLnBrk="1" hangingPunct="1">
              <a:lnSpc>
                <a:spcPct val="100000"/>
              </a:lnSpc>
            </a:pPr>
            <a:endParaRPr lang="da-DK" sz="1800" baseline="0" noProof="1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  <a:p>
            <a:pPr algn="r" eaLnBrk="1" hangingPunct="1">
              <a:lnSpc>
                <a:spcPct val="100000"/>
              </a:lnSpc>
            </a:pPr>
            <a:r>
              <a:rPr lang="da-DK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Data / Tekst </a:t>
            </a:r>
            <a:endParaRPr lang="da-DK" sz="1000" noProof="1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699963" y="355450"/>
            <a:ext cx="4093200" cy="37418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52424" y="2631019"/>
            <a:ext cx="4093200" cy="1525588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text</a:t>
            </a:r>
            <a:r>
              <a:rPr lang="da-DK" dirty="0" smtClean="0"/>
              <a:t> </a:t>
            </a:r>
            <a:r>
              <a:rPr lang="da-DK" dirty="0" err="1" smtClean="0"/>
              <a:t>styles</a:t>
            </a:r>
            <a:endParaRPr lang="da-DK" dirty="0" smtClean="0"/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52425" y="2092151"/>
            <a:ext cx="4093200" cy="489506"/>
          </a:xfrm>
        </p:spPr>
        <p:txBody>
          <a:bodyPr/>
          <a:lstStyle>
            <a:lvl1pPr marL="0" indent="0" algn="r">
              <a:spcBef>
                <a:spcPts val="0"/>
              </a:spcBef>
              <a:buFontTx/>
              <a:buNone/>
              <a:defRPr sz="1600" cap="all" baseline="0"/>
            </a:lvl1pPr>
          </a:lstStyle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text</a:t>
            </a:r>
            <a:r>
              <a:rPr lang="da-DK" dirty="0" smtClean="0"/>
              <a:t> </a:t>
            </a:r>
            <a:r>
              <a:rPr lang="da-DK" dirty="0" err="1" smtClean="0"/>
              <a:t>styles</a:t>
            </a: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866397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Bottom Rectangle"/>
          <p:cNvSpPr/>
          <p:nvPr/>
        </p:nvSpPr>
        <p:spPr>
          <a:xfrm>
            <a:off x="0" y="4227512"/>
            <a:ext cx="9144000" cy="918369"/>
          </a:xfrm>
          <a:prstGeom prst="rect">
            <a:avLst/>
          </a:prstGeom>
          <a:gradFill flip="none" rotWithShape="1">
            <a:gsLst>
              <a:gs pos="50000">
                <a:schemeClr val="bg2">
                  <a:lumMod val="80000"/>
                </a:schemeClr>
              </a:gs>
              <a:gs pos="0">
                <a:schemeClr val="bg2"/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55968" y="4568400"/>
            <a:ext cx="1437196" cy="49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3480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200"/>
              </a:lnSpc>
              <a:buFontTx/>
              <a:buNone/>
              <a:defRPr sz="600" spc="40" baseline="0" smtClean="0">
                <a:solidFill>
                  <a:schemeClr val="bg1"/>
                </a:solidFill>
                <a:latin typeface="AU Passata Light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12" name="SD_FLD_DocumentDate"/>
          <p:cNvSpPr txBox="1">
            <a:spLocks noChangeArrowheads="1"/>
          </p:cNvSpPr>
          <p:nvPr/>
        </p:nvSpPr>
        <p:spPr bwMode="auto">
          <a:xfrm>
            <a:off x="7002464" y="4611924"/>
            <a:ext cx="1746000" cy="33609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216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800" cap="all" baseline="0" dirty="0" smtClean="0">
                <a:solidFill>
                  <a:schemeClr val="bg1"/>
                </a:solidFill>
                <a:latin typeface="AU Passata Light" pitchFamily="34" charset="0"/>
              </a:rPr>
              <a:t>6th of </a:t>
            </a:r>
            <a:r>
              <a:rPr lang="da-DK" sz="800" cap="all" baseline="0" dirty="0" err="1" smtClean="0">
                <a:solidFill>
                  <a:schemeClr val="bg1"/>
                </a:solidFill>
                <a:latin typeface="AU Passata Light" pitchFamily="34" charset="0"/>
              </a:rPr>
              <a:t>october</a:t>
            </a:r>
            <a:r>
              <a:rPr lang="da-DK" sz="800" cap="all" baseline="0" dirty="0" smtClean="0">
                <a:solidFill>
                  <a:schemeClr val="bg1"/>
                </a:solidFill>
                <a:latin typeface="AU Passata Light" pitchFamily="34" charset="0"/>
              </a:rPr>
              <a:t> 2015</a:t>
            </a:r>
          </a:p>
        </p:txBody>
      </p:sp>
      <p:sp>
        <p:nvSpPr>
          <p:cNvPr id="10" name="SD_FLD_Event"/>
          <p:cNvSpPr txBox="1">
            <a:spLocks noChangeArrowheads="1"/>
          </p:cNvSpPr>
          <p:nvPr/>
        </p:nvSpPr>
        <p:spPr bwMode="auto">
          <a:xfrm>
            <a:off x="7045890" y="4568400"/>
            <a:ext cx="1749940" cy="207834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90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da-DK" sz="800" b="1" cap="all" baseline="0" dirty="0">
              <a:solidFill>
                <a:schemeClr val="bg1"/>
              </a:solidFill>
            </a:endParaRPr>
          </a:p>
        </p:txBody>
      </p:sp>
      <p:sp>
        <p:nvSpPr>
          <p:cNvPr id="29" name="White Rectangle"/>
          <p:cNvSpPr/>
          <p:nvPr/>
        </p:nvSpPr>
        <p:spPr>
          <a:xfrm>
            <a:off x="8360430" y="4421035"/>
            <a:ext cx="432000" cy="54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smtClean="0"/>
          </a:p>
          <a:p>
            <a:pPr algn="ctr"/>
            <a:endParaRPr lang="da-DK" dirty="0"/>
          </a:p>
        </p:txBody>
      </p:sp>
      <p:sp>
        <p:nvSpPr>
          <p:cNvPr id="27" name="SD_USR_Title"/>
          <p:cNvSpPr txBox="1">
            <a:spLocks noChangeArrowheads="1"/>
          </p:cNvSpPr>
          <p:nvPr/>
        </p:nvSpPr>
        <p:spPr bwMode="auto">
          <a:xfrm>
            <a:off x="4748455" y="4568400"/>
            <a:ext cx="2237395" cy="335064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216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da-DK" sz="800" cap="all" baseline="0" dirty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11" name="SD_USR_Name"/>
          <p:cNvSpPr txBox="1">
            <a:spLocks noChangeArrowheads="1"/>
          </p:cNvSpPr>
          <p:nvPr/>
        </p:nvSpPr>
        <p:spPr bwMode="auto">
          <a:xfrm>
            <a:off x="4748455" y="4568400"/>
            <a:ext cx="2237395" cy="207834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90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da-DK" sz="800" b="1" cap="all" baseline="0" dirty="0">
              <a:solidFill>
                <a:schemeClr val="bg1"/>
              </a:solidFill>
            </a:endParaRPr>
          </a:p>
        </p:txBody>
      </p:sp>
      <p:sp>
        <p:nvSpPr>
          <p:cNvPr id="33" name="SD_ART_SecondaryLogo"/>
          <p:cNvSpPr>
            <a:spLocks noChangeArrowheads="1"/>
          </p:cNvSpPr>
          <p:nvPr/>
        </p:nvSpPr>
        <p:spPr bwMode="auto">
          <a:xfrm>
            <a:off x="2844000" y="4654800"/>
            <a:ext cx="1508400" cy="316800"/>
          </a:xfrm>
          <a:prstGeom prst="rect">
            <a:avLst/>
          </a:prstGeom>
          <a:solidFill>
            <a:schemeClr val="bg1">
              <a:alpha val="0"/>
            </a:schemeClr>
          </a:solidFill>
          <a:ln w="1778" algn="ctr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>
              <a:defRPr/>
            </a:pPr>
            <a:endParaRPr lang="da-DK" dirty="0"/>
          </a:p>
        </p:txBody>
      </p:sp>
      <p:sp>
        <p:nvSpPr>
          <p:cNvPr id="8" name="SD_LAN_AUWBreak"/>
          <p:cNvSpPr txBox="1">
            <a:spLocks noChangeArrowheads="1"/>
          </p:cNvSpPr>
          <p:nvPr/>
        </p:nvSpPr>
        <p:spPr bwMode="auto">
          <a:xfrm>
            <a:off x="971998" y="4568399"/>
            <a:ext cx="702000" cy="33140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none" lIns="0" tIns="64800" rIns="0" bIns="0" anchor="t" anchorCtr="0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da-DK" sz="960" cap="all" baseline="0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Aarhus 
Universitet</a:t>
            </a:r>
            <a:endParaRPr lang="da-DK" sz="960" cap="all" baseline="0" dirty="0">
              <a:solidFill>
                <a:schemeClr val="bg1"/>
              </a:solidFill>
              <a:latin typeface="AU Passata" panose="020B0503030502030804" pitchFamily="34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558925"/>
            <a:ext cx="8440739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</p:txBody>
      </p:sp>
      <p:sp>
        <p:nvSpPr>
          <p:cNvPr id="1027" name="Placeholder title"/>
          <p:cNvSpPr>
            <a:spLocks noGrp="1" noChangeArrowheads="1"/>
          </p:cNvSpPr>
          <p:nvPr>
            <p:ph type="title"/>
          </p:nvPr>
        </p:nvSpPr>
        <p:spPr bwMode="auto">
          <a:xfrm>
            <a:off x="352426" y="166689"/>
            <a:ext cx="8440737" cy="981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i master</a:t>
            </a:r>
          </a:p>
        </p:txBody>
      </p:sp>
      <p:sp>
        <p:nvSpPr>
          <p:cNvPr id="15" name="Pladsholder til tekst 2"/>
          <p:cNvSpPr txBox="1">
            <a:spLocks/>
          </p:cNvSpPr>
          <p:nvPr/>
        </p:nvSpPr>
        <p:spPr>
          <a:xfrm>
            <a:off x="306000" y="4568400"/>
            <a:ext cx="538609" cy="331200"/>
          </a:xfrm>
          <a:prstGeom prst="rect">
            <a:avLst/>
          </a:prstGeom>
        </p:spPr>
        <p:txBody>
          <a:bodyPr wrap="none" lIns="0" tIns="0" rIns="0" bIns="21600">
            <a:sp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r>
              <a:rPr lang="da-DK" sz="2090" kern="0" dirty="0" smtClean="0">
                <a:solidFill>
                  <a:schemeClr val="bg1"/>
                </a:solidFill>
              </a:rPr>
              <a:t>AU</a:t>
            </a:r>
            <a:endParaRPr lang="da-DK" sz="2090" kern="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9" r:id="rId2"/>
    <p:sldLayoutId id="2147483714" r:id="rId3"/>
    <p:sldLayoutId id="2147483692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9" r:id="rId13"/>
    <p:sldLayoutId id="2147483710" r:id="rId14"/>
    <p:sldLayoutId id="2147483711" r:id="rId15"/>
    <p:sldLayoutId id="2147483694" r:id="rId16"/>
    <p:sldLayoutId id="2147483695" r:id="rId17"/>
    <p:sldLayoutId id="2147483712" r:id="rId18"/>
    <p:sldLayoutId id="2147483715" r:id="rId19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200" b="1" cap="all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2pPr>
      <a:lvl3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3pPr>
      <a:lvl4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4pPr>
      <a:lvl5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5pPr>
      <a:lvl6pPr marL="4572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6pPr>
      <a:lvl7pPr marL="9144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7pPr>
      <a:lvl8pPr marL="13716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8pPr>
      <a:lvl9pPr marL="18288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9pPr>
    </p:titleStyle>
    <p:bodyStyle>
      <a:lvl1pPr marL="324000" indent="-3240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3"/>
        </a:buClr>
        <a:buSzPct val="75000"/>
        <a:buFont typeface="Wingdings 3" pitchFamily="18" charset="2"/>
        <a:buChar char="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324000" indent="-3240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3"/>
        </a:buClr>
        <a:buSzPct val="75000"/>
        <a:buFont typeface="Wingdings 3" pitchFamily="18" charset="2"/>
        <a:buChar char="u"/>
        <a:defRPr sz="1600">
          <a:solidFill>
            <a:srgbClr val="000000"/>
          </a:solidFill>
          <a:latin typeface="+mn-lt"/>
        </a:defRPr>
      </a:lvl2pPr>
      <a:lvl3pPr marL="324000" indent="-3240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3"/>
        </a:buClr>
        <a:buSzPct val="75000"/>
        <a:buFont typeface="Wingdings 3" pitchFamily="18" charset="2"/>
        <a:buChar char="u"/>
        <a:defRPr sz="1600">
          <a:solidFill>
            <a:srgbClr val="000000"/>
          </a:solidFill>
          <a:latin typeface="+mn-lt"/>
        </a:defRPr>
      </a:lvl3pPr>
      <a:lvl4pPr marL="324000" indent="-3240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3"/>
        </a:buClr>
        <a:buSzPct val="75000"/>
        <a:buFont typeface="Wingdings 3" pitchFamily="18" charset="2"/>
        <a:buChar char="u"/>
        <a:defRPr sz="1600">
          <a:solidFill>
            <a:srgbClr val="000000"/>
          </a:solidFill>
          <a:latin typeface="+mn-lt"/>
        </a:defRPr>
      </a:lvl4pPr>
      <a:lvl5pPr marL="324000" indent="-3240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3"/>
        </a:buClr>
        <a:buSzPct val="75000"/>
        <a:buFont typeface="Wingdings 3" pitchFamily="18" charset="2"/>
        <a:buChar char="u"/>
        <a:defRPr sz="1600">
          <a:solidFill>
            <a:srgbClr val="000000"/>
          </a:solidFill>
          <a:latin typeface="+mn-lt"/>
        </a:defRPr>
      </a:lvl5pPr>
      <a:lvl6pPr marL="1352550" indent="-176213" algn="l" rtl="0" eaLnBrk="1" fontAlgn="base" hangingPunct="1">
        <a:lnSpc>
          <a:spcPct val="99000"/>
        </a:lnSpc>
        <a:spcBef>
          <a:spcPct val="2000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6pPr>
      <a:lvl7pPr marL="1809750" indent="-176213" algn="l" rtl="0" eaLnBrk="1" fontAlgn="base" hangingPunct="1">
        <a:lnSpc>
          <a:spcPct val="99000"/>
        </a:lnSpc>
        <a:spcBef>
          <a:spcPct val="2000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7pPr>
      <a:lvl8pPr marL="2266950" indent="-176213" algn="l" rtl="0" eaLnBrk="1" fontAlgn="base" hangingPunct="1">
        <a:lnSpc>
          <a:spcPct val="99000"/>
        </a:lnSpc>
        <a:spcBef>
          <a:spcPct val="2000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8pPr>
      <a:lvl9pPr marL="2724150" indent="-176213" algn="l" rtl="0" eaLnBrk="1" fontAlgn="base" hangingPunct="1">
        <a:lnSpc>
          <a:spcPct val="99000"/>
        </a:lnSpc>
        <a:spcBef>
          <a:spcPct val="2000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studerende.au.dk/fileadmin/studerende.au.dk/BSS/bcom/Vejledning/Bachelorprojekt_og_kandidatafhandling/Kandidatafhandling/Specialepladser_-_2015.pdf" TargetMode="External"/><Relationship Id="rId3" Type="http://schemas.openxmlformats.org/officeDocument/2006/relationships/hyperlink" Target="http://studerende.au.dk/en/studies/subject-portals/jur/studiemiljoe/webroombooking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89013" y="1989780"/>
            <a:ext cx="7159345" cy="2075953"/>
          </a:xfrm>
        </p:spPr>
        <p:txBody>
          <a:bodyPr/>
          <a:lstStyle/>
          <a:p>
            <a:r>
              <a:rPr lang="da-DK" dirty="0" smtClean="0"/>
              <a:t>Master </a:t>
            </a:r>
            <a:r>
              <a:rPr lang="da-DK" dirty="0" err="1" smtClean="0"/>
              <a:t>thesis</a:t>
            </a:r>
            <a:r>
              <a:rPr lang="da-DK" dirty="0" smtClean="0"/>
              <a:t> information meeting </a:t>
            </a:r>
            <a:r>
              <a:rPr lang="da-DK" sz="1200" dirty="0" smtClean="0"/>
              <a:t/>
            </a:r>
            <a:br>
              <a:rPr lang="da-DK" sz="1200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sz="1100" dirty="0" smtClean="0"/>
              <a:t>Sofie veje and Jacob bonde </a:t>
            </a:r>
            <a:br>
              <a:rPr lang="da-DK" sz="1100" dirty="0" smtClean="0"/>
            </a:br>
            <a:r>
              <a:rPr lang="da-DK" sz="1100" b="0" dirty="0" smtClean="0"/>
              <a:t>Student </a:t>
            </a:r>
            <a:r>
              <a:rPr lang="da-DK" sz="1100" b="0" dirty="0" err="1" smtClean="0"/>
              <a:t>Counsellors</a:t>
            </a:r>
            <a:r>
              <a:rPr lang="da-DK" sz="1100" b="0" dirty="0" smtClean="0"/>
              <a:t> for Business </a:t>
            </a:r>
            <a:r>
              <a:rPr lang="da-DK" sz="1100" b="0" dirty="0" err="1" smtClean="0"/>
              <a:t>communication</a:t>
            </a:r>
            <a:r>
              <a:rPr lang="da-DK" sz="1100" b="0" dirty="0" smtClean="0"/>
              <a:t> and business </a:t>
            </a:r>
            <a:r>
              <a:rPr lang="da-DK" sz="1100" b="0" dirty="0" err="1" smtClean="0"/>
              <a:t>language</a:t>
            </a:r>
            <a:r>
              <a:rPr lang="da-DK" sz="1100" b="0" dirty="0" smtClean="0"/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65926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cap="none" dirty="0" smtClean="0">
                <a:ea typeface="ヒラギノ角ゴ Pro W3" pitchFamily="1" charset="-128"/>
              </a:rPr>
              <a:t>THESIS – </a:t>
            </a:r>
            <a:r>
              <a:rPr lang="da-DK" altLang="da-DK" cap="none" dirty="0">
                <a:ea typeface="ヒラギノ角ゴ Pro W3" pitchFamily="1" charset="-128"/>
              </a:rPr>
              <a:t>HOW TO </a:t>
            </a:r>
            <a:r>
              <a:rPr lang="da-DK" altLang="da-DK" cap="none" dirty="0" smtClean="0">
                <a:ea typeface="ヒラギノ角ゴ Pro W3" pitchFamily="1" charset="-128"/>
              </a:rPr>
              <a:t>SUBMIT ONLINE: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da-DK" altLang="da-DK" dirty="0" err="1" smtClean="0">
                <a:ea typeface="ヒラギノ角ゴ Pro W3" pitchFamily="1" charset="-128"/>
              </a:rPr>
              <a:t>When</a:t>
            </a:r>
            <a:r>
              <a:rPr lang="da-DK" altLang="da-DK" dirty="0" smtClean="0">
                <a:ea typeface="ヒラギノ角ゴ Pro W3" pitchFamily="1" charset="-128"/>
              </a:rPr>
              <a:t> </a:t>
            </a:r>
            <a:r>
              <a:rPr lang="da-DK" altLang="da-DK" dirty="0">
                <a:ea typeface="ヒラギノ角ゴ Pro W3" pitchFamily="1" charset="-128"/>
              </a:rPr>
              <a:t>the </a:t>
            </a:r>
            <a:r>
              <a:rPr lang="da-DK" altLang="da-DK" dirty="0" err="1">
                <a:ea typeface="ヒラギノ角ゴ Pro W3" pitchFamily="1" charset="-128"/>
              </a:rPr>
              <a:t>thesis</a:t>
            </a:r>
            <a:r>
              <a:rPr lang="da-DK" altLang="da-DK" dirty="0">
                <a:ea typeface="ヒラギノ角ゴ Pro W3" pitchFamily="1" charset="-128"/>
              </a:rPr>
              <a:t> is </a:t>
            </a:r>
            <a:r>
              <a:rPr lang="da-DK" altLang="da-DK" dirty="0" err="1">
                <a:ea typeface="ヒラギノ角ゴ Pro W3" pitchFamily="1" charset="-128"/>
              </a:rPr>
              <a:t>written</a:t>
            </a:r>
            <a:r>
              <a:rPr lang="da-DK" altLang="da-DK" dirty="0">
                <a:ea typeface="ヒラギノ角ゴ Pro W3" pitchFamily="1" charset="-128"/>
              </a:rPr>
              <a:t> </a:t>
            </a:r>
            <a:r>
              <a:rPr lang="da-DK" altLang="da-DK" dirty="0">
                <a:ea typeface="ヒラギノ角ゴ Pro W3" pitchFamily="1" charset="-128"/>
                <a:sym typeface="Wingdings" pitchFamily="2" charset="2"/>
              </a:rPr>
              <a:t></a:t>
            </a:r>
            <a:r>
              <a:rPr lang="da-DK" altLang="da-DK" dirty="0">
                <a:ea typeface="ヒラギノ角ゴ Pro W3" pitchFamily="1" charset="-128"/>
              </a:rPr>
              <a:t> upload at the </a:t>
            </a:r>
            <a:r>
              <a:rPr lang="da-DK" altLang="da-DK" dirty="0" err="1">
                <a:ea typeface="ヒラギノ角ゴ Pro W3" pitchFamily="1" charset="-128"/>
              </a:rPr>
              <a:t>library</a:t>
            </a:r>
            <a:r>
              <a:rPr lang="da-DK" altLang="da-DK" dirty="0">
                <a:ea typeface="ヒラギノ角ゴ Pro W3" pitchFamily="1" charset="-128"/>
              </a:rPr>
              <a:t> portal (Find link at the Study </a:t>
            </a:r>
            <a:r>
              <a:rPr lang="da-DK" altLang="da-DK" dirty="0" smtClean="0">
                <a:ea typeface="ヒラギノ角ゴ Pro W3" pitchFamily="1" charset="-128"/>
              </a:rPr>
              <a:t>Portal)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da-DK" altLang="da-DK" dirty="0" smtClean="0">
                <a:solidFill>
                  <a:schemeClr val="tx1"/>
                </a:solidFill>
                <a:ea typeface="ヒラギノ角ゴ Pro W3" pitchFamily="1" charset="-128"/>
              </a:rPr>
              <a:t> Print </a:t>
            </a:r>
            <a:r>
              <a:rPr lang="da-DK" altLang="da-DK" dirty="0">
                <a:solidFill>
                  <a:schemeClr val="tx1"/>
                </a:solidFill>
                <a:ea typeface="ヒラギノ角ゴ Pro W3" pitchFamily="1" charset="-128"/>
              </a:rPr>
              <a:t>the </a:t>
            </a:r>
            <a:r>
              <a:rPr lang="da-DK" altLang="da-DK" dirty="0" err="1">
                <a:solidFill>
                  <a:schemeClr val="tx1"/>
                </a:solidFill>
                <a:ea typeface="ヒラギノ角ゴ Pro W3" pitchFamily="1" charset="-128"/>
              </a:rPr>
              <a:t>receipt</a:t>
            </a:r>
            <a:r>
              <a:rPr lang="da-DK" altLang="da-DK" dirty="0">
                <a:solidFill>
                  <a:schemeClr val="tx1"/>
                </a:solidFill>
                <a:ea typeface="ヒラギノ角ゴ Pro W3" pitchFamily="1" charset="-128"/>
              </a:rPr>
              <a:t> for </a:t>
            </a:r>
            <a:r>
              <a:rPr lang="da-DK" altLang="da-DK" dirty="0" err="1">
                <a:solidFill>
                  <a:schemeClr val="tx1"/>
                </a:solidFill>
                <a:ea typeface="ヒラギノ角ゴ Pro W3" pitchFamily="1" charset="-128"/>
              </a:rPr>
              <a:t>your</a:t>
            </a:r>
            <a:r>
              <a:rPr lang="da-DK" altLang="da-DK" dirty="0">
                <a:solidFill>
                  <a:schemeClr val="tx1"/>
                </a:solidFill>
                <a:ea typeface="ヒラギノ角ゴ Pro W3" pitchFamily="1" charset="-128"/>
              </a:rPr>
              <a:t> upload/</a:t>
            </a:r>
            <a:r>
              <a:rPr lang="da-DK" altLang="da-DK" dirty="0" err="1">
                <a:solidFill>
                  <a:schemeClr val="tx1"/>
                </a:solidFill>
                <a:ea typeface="ヒラギノ角ゴ Pro W3" pitchFamily="1" charset="-128"/>
              </a:rPr>
              <a:t>registration</a:t>
            </a:r>
            <a:r>
              <a:rPr lang="da-DK" altLang="da-DK" dirty="0">
                <a:solidFill>
                  <a:schemeClr val="tx1"/>
                </a:solidFill>
                <a:ea typeface="ヒラギノ角ゴ Pro W3" pitchFamily="1" charset="-128"/>
              </a:rPr>
              <a:t> (= </a:t>
            </a:r>
            <a:r>
              <a:rPr lang="da-DK" altLang="da-DK" dirty="0" err="1">
                <a:solidFill>
                  <a:schemeClr val="tx1"/>
                </a:solidFill>
                <a:ea typeface="ヒラギノ角ゴ Pro W3" pitchFamily="1" charset="-128"/>
              </a:rPr>
              <a:t>proof</a:t>
            </a:r>
            <a:r>
              <a:rPr lang="da-DK" altLang="da-DK" dirty="0">
                <a:solidFill>
                  <a:schemeClr val="tx1"/>
                </a:solidFill>
                <a:ea typeface="ヒラギノ角ゴ Pro W3" pitchFamily="1" charset="-128"/>
              </a:rPr>
              <a:t> </a:t>
            </a:r>
            <a:r>
              <a:rPr lang="da-DK" altLang="da-DK" dirty="0" err="1">
                <a:solidFill>
                  <a:schemeClr val="tx1"/>
                </a:solidFill>
                <a:ea typeface="ヒラギノ角ゴ Pro W3" pitchFamily="1" charset="-128"/>
              </a:rPr>
              <a:t>that</a:t>
            </a:r>
            <a:r>
              <a:rPr lang="da-DK" altLang="da-DK" dirty="0">
                <a:solidFill>
                  <a:schemeClr val="tx1"/>
                </a:solidFill>
                <a:ea typeface="ヒラギノ角ゴ Pro W3" pitchFamily="1" charset="-128"/>
              </a:rPr>
              <a:t> </a:t>
            </a:r>
            <a:r>
              <a:rPr lang="da-DK" altLang="da-DK" dirty="0" err="1">
                <a:solidFill>
                  <a:schemeClr val="tx1"/>
                </a:solidFill>
                <a:ea typeface="ヒラギノ角ゴ Pro W3" pitchFamily="1" charset="-128"/>
              </a:rPr>
              <a:t>you</a:t>
            </a:r>
            <a:r>
              <a:rPr lang="da-DK" altLang="da-DK" dirty="0">
                <a:solidFill>
                  <a:schemeClr val="tx1"/>
                </a:solidFill>
                <a:ea typeface="ヒラギノ角ゴ Pro W3" pitchFamily="1" charset="-128"/>
              </a:rPr>
              <a:t> have </a:t>
            </a:r>
            <a:r>
              <a:rPr lang="da-DK" altLang="da-DK" dirty="0" err="1" smtClean="0">
                <a:solidFill>
                  <a:schemeClr val="tx1"/>
                </a:solidFill>
                <a:ea typeface="ヒラギノ角ゴ Pro W3" pitchFamily="1" charset="-128"/>
              </a:rPr>
              <a:t>uploaded</a:t>
            </a:r>
            <a:r>
              <a:rPr lang="da-DK" altLang="da-DK" dirty="0" smtClean="0">
                <a:solidFill>
                  <a:schemeClr val="tx1"/>
                </a:solidFill>
                <a:ea typeface="ヒラギノ角ゴ Pro W3" pitchFamily="1" charset="-128"/>
              </a:rPr>
              <a:t>/</a:t>
            </a:r>
            <a:r>
              <a:rPr lang="da-DK" altLang="da-DK" dirty="0" err="1" smtClean="0">
                <a:solidFill>
                  <a:schemeClr val="tx1"/>
                </a:solidFill>
                <a:ea typeface="ヒラギノ角ゴ Pro W3" pitchFamily="1" charset="-128"/>
              </a:rPr>
              <a:t>registered</a:t>
            </a:r>
            <a:r>
              <a:rPr lang="da-DK" altLang="da-DK" dirty="0" smtClean="0">
                <a:solidFill>
                  <a:schemeClr val="tx1"/>
                </a:solidFill>
                <a:ea typeface="ヒラギノ角ゴ Pro W3" pitchFamily="1" charset="-128"/>
              </a:rPr>
              <a:t>)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da-DK" altLang="da-DK" dirty="0" smtClean="0">
                <a:ea typeface="ヒラギノ角ゴ Pro W3" pitchFamily="1" charset="-128"/>
              </a:rPr>
              <a:t>Any </a:t>
            </a:r>
            <a:r>
              <a:rPr lang="da-DK" altLang="da-DK" dirty="0" err="1">
                <a:ea typeface="ヒラギノ角ゴ Pro W3" pitchFamily="1" charset="-128"/>
              </a:rPr>
              <a:t>questions</a:t>
            </a:r>
            <a:r>
              <a:rPr lang="da-DK" altLang="da-DK" dirty="0">
                <a:ea typeface="ヒラギノ角ゴ Pro W3" pitchFamily="1" charset="-128"/>
              </a:rPr>
              <a:t>: </a:t>
            </a:r>
            <a:r>
              <a:rPr lang="da-DK" altLang="da-DK" dirty="0" err="1">
                <a:ea typeface="ヒラギノ角ゴ Pro W3" pitchFamily="1" charset="-128"/>
              </a:rPr>
              <a:t>contact</a:t>
            </a:r>
            <a:r>
              <a:rPr lang="da-DK" altLang="da-DK" dirty="0">
                <a:ea typeface="ヒラギノ角ゴ Pro W3" pitchFamily="1" charset="-128"/>
              </a:rPr>
              <a:t> the Library</a:t>
            </a:r>
          </a:p>
          <a:p>
            <a:pPr>
              <a:lnSpc>
                <a:spcPct val="80000"/>
              </a:lnSpc>
              <a:buNone/>
            </a:pPr>
            <a:endParaRPr lang="da-DK" altLang="da-DK" dirty="0">
              <a:ea typeface="ヒラギノ角ゴ Pro W3" pitchFamily="1" charset="-128"/>
            </a:endParaRPr>
          </a:p>
          <a:p>
            <a:pPr>
              <a:lnSpc>
                <a:spcPct val="80000"/>
              </a:lnSpc>
              <a:buNone/>
            </a:pPr>
            <a:endParaRPr lang="da-DK" altLang="da-DK" dirty="0">
              <a:ea typeface="ヒラギノ角ゴ Pro W3" pitchFamily="1" charset="-128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da-DK" dirty="0" smtClean="0">
                <a:ea typeface="ヒラギノ角ゴ Pro W3" pitchFamily="1" charset="-128"/>
              </a:rPr>
              <a:t>Hand in at </a:t>
            </a:r>
            <a:r>
              <a:rPr lang="en-US" altLang="da-DK" dirty="0">
                <a:ea typeface="ヒラギノ角ゴ Pro W3" pitchFamily="1" charset="-128"/>
              </a:rPr>
              <a:t>BSS Study Service, </a:t>
            </a:r>
            <a:r>
              <a:rPr lang="en-US" altLang="da-DK" dirty="0" err="1">
                <a:ea typeface="ヒラギノ角ゴ Pro W3" pitchFamily="1" charset="-128"/>
              </a:rPr>
              <a:t>Tåsingegade</a:t>
            </a:r>
            <a:r>
              <a:rPr lang="en-US" altLang="da-DK" dirty="0">
                <a:ea typeface="ヒラギノ角ゴ Pro W3" pitchFamily="1" charset="-128"/>
              </a:rPr>
              <a:t> 3, building 1443, room 021</a:t>
            </a:r>
          </a:p>
          <a:p>
            <a:pPr lvl="5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da-DK" dirty="0" smtClean="0">
                <a:solidFill>
                  <a:schemeClr val="tx1"/>
                </a:solidFill>
                <a:ea typeface="ヒラギノ角ゴ Pro W3" pitchFamily="1" charset="-128"/>
              </a:rPr>
              <a:t>A </a:t>
            </a:r>
            <a:r>
              <a:rPr lang="en-US" altLang="da-DK" dirty="0">
                <a:solidFill>
                  <a:schemeClr val="tx1"/>
                </a:solidFill>
                <a:ea typeface="ヒラギノ角ゴ Pro W3" pitchFamily="1" charset="-128"/>
              </a:rPr>
              <a:t>copy of the mail receipt from </a:t>
            </a:r>
            <a:r>
              <a:rPr lang="en-US" altLang="da-DK" dirty="0" smtClean="0">
                <a:solidFill>
                  <a:schemeClr val="tx1"/>
                </a:solidFill>
                <a:ea typeface="ヒラギノ角ゴ Pro W3" pitchFamily="1" charset="-128"/>
              </a:rPr>
              <a:t>the library </a:t>
            </a:r>
            <a:endParaRPr lang="en-US" altLang="da-DK" dirty="0">
              <a:solidFill>
                <a:schemeClr val="tx1"/>
              </a:solidFill>
              <a:ea typeface="ヒラギノ角ゴ Pro W3" pitchFamily="1" charset="-128"/>
            </a:endParaRPr>
          </a:p>
          <a:p>
            <a:pPr lvl="5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da-DK" dirty="0" smtClean="0">
                <a:solidFill>
                  <a:schemeClr val="tx1"/>
                </a:solidFill>
                <a:ea typeface="ヒラギノ角ゴ Pro W3" pitchFamily="1" charset="-128"/>
              </a:rPr>
              <a:t>2 </a:t>
            </a:r>
            <a:r>
              <a:rPr lang="en-US" altLang="da-DK" dirty="0">
                <a:solidFill>
                  <a:schemeClr val="tx1"/>
                </a:solidFill>
                <a:ea typeface="ヒラギノ角ゴ Pro W3" pitchFamily="1" charset="-128"/>
              </a:rPr>
              <a:t>printed copies of your </a:t>
            </a:r>
            <a:r>
              <a:rPr lang="en-US" altLang="da-DK" dirty="0" smtClean="0">
                <a:solidFill>
                  <a:schemeClr val="tx1"/>
                </a:solidFill>
                <a:ea typeface="ヒラギノ角ゴ Pro W3" pitchFamily="1" charset="-128"/>
              </a:rPr>
              <a:t>thesis</a:t>
            </a:r>
          </a:p>
          <a:p>
            <a:pPr lvl="5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da-DK" dirty="0" smtClean="0">
                <a:solidFill>
                  <a:schemeClr val="tx1"/>
                </a:solidFill>
                <a:ea typeface="ヒラギノ角ゴ Pro W3" pitchFamily="1" charset="-128"/>
              </a:rPr>
              <a:t>3 </a:t>
            </a:r>
            <a:r>
              <a:rPr lang="en-US" altLang="da-DK" dirty="0">
                <a:solidFill>
                  <a:schemeClr val="tx1"/>
                </a:solidFill>
                <a:ea typeface="ヒラギノ角ゴ Pro W3" pitchFamily="1" charset="-128"/>
              </a:rPr>
              <a:t>completed copies of the form 'Submission of master's </a:t>
            </a:r>
            <a:r>
              <a:rPr lang="en-US" altLang="da-DK" dirty="0" smtClean="0">
                <a:solidFill>
                  <a:schemeClr val="tx1"/>
                </a:solidFill>
                <a:ea typeface="ヒラギノ角ゴ Pro W3" pitchFamily="1" charset="-128"/>
              </a:rPr>
              <a:t>thesis‘ (Find it at the Study Portal)</a:t>
            </a:r>
            <a:endParaRPr lang="en-US" altLang="da-DK" dirty="0">
              <a:solidFill>
                <a:schemeClr val="tx1"/>
              </a:solidFill>
              <a:ea typeface="ヒラギノ角ゴ Pro W3" pitchFamily="1" charset="-128"/>
            </a:endParaRPr>
          </a:p>
          <a:p>
            <a:pPr>
              <a:lnSpc>
                <a:spcPct val="80000"/>
              </a:lnSpc>
              <a:buNone/>
            </a:pPr>
            <a:endParaRPr lang="da-DK" altLang="da-DK" dirty="0">
              <a:ea typeface="ヒラギノ角ゴ Pro W3" pitchFamily="1" charset="-128"/>
            </a:endParaRP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22144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159482"/>
            <a:ext cx="8440737" cy="741320"/>
          </a:xfrm>
        </p:spPr>
        <p:txBody>
          <a:bodyPr/>
          <a:lstStyle/>
          <a:p>
            <a:r>
              <a:rPr lang="da-DK" dirty="0" smtClean="0">
                <a:ea typeface="ヒラギノ角ゴ Pro W3" pitchFamily="-107" charset="-128"/>
              </a:rPr>
              <a:t/>
            </a:r>
            <a:br>
              <a:rPr lang="da-DK" dirty="0" smtClean="0">
                <a:ea typeface="ヒラギノ角ゴ Pro W3" pitchFamily="-107" charset="-128"/>
              </a:rPr>
            </a:br>
            <a:r>
              <a:rPr lang="da-DK" dirty="0">
                <a:ea typeface="ヒラギノ角ゴ Pro W3" pitchFamily="-107" charset="-128"/>
              </a:rPr>
              <a:t/>
            </a:r>
            <a:br>
              <a:rPr lang="da-DK" dirty="0">
                <a:ea typeface="ヒラギノ角ゴ Pro W3" pitchFamily="-107" charset="-128"/>
              </a:rPr>
            </a:br>
            <a:r>
              <a:rPr lang="da-DK" dirty="0" smtClean="0">
                <a:ea typeface="ヒラギノ角ゴ Pro W3" pitchFamily="-107" charset="-128"/>
              </a:rPr>
              <a:t/>
            </a:r>
            <a:br>
              <a:rPr lang="da-DK" dirty="0" smtClean="0">
                <a:ea typeface="ヒラギノ角ゴ Pro W3" pitchFamily="-107" charset="-128"/>
              </a:rPr>
            </a:br>
            <a:r>
              <a:rPr lang="da-DK" dirty="0" smtClean="0">
                <a:ea typeface="ヒラギノ角ゴ Pro W3" pitchFamily="-107" charset="-128"/>
              </a:rPr>
              <a:t/>
            </a:r>
            <a:br>
              <a:rPr lang="da-DK" dirty="0" smtClean="0">
                <a:ea typeface="ヒラギノ角ゴ Pro W3" pitchFamily="-107" charset="-128"/>
              </a:rPr>
            </a:br>
            <a:r>
              <a:rPr lang="da-DK" dirty="0" smtClean="0">
                <a:ea typeface="ヒラギノ角ゴ Pro W3" pitchFamily="-107" charset="-128"/>
              </a:rPr>
              <a:t>Spaces </a:t>
            </a:r>
            <a:r>
              <a:rPr lang="da-DK" dirty="0" err="1">
                <a:ea typeface="ヒラギノ角ゴ Pro W3" pitchFamily="-107" charset="-128"/>
              </a:rPr>
              <a:t>reserved</a:t>
            </a:r>
            <a:r>
              <a:rPr lang="da-DK" dirty="0">
                <a:ea typeface="ヒラギノ角ゴ Pro W3" pitchFamily="-107" charset="-128"/>
              </a:rPr>
              <a:t> for </a:t>
            </a:r>
            <a:r>
              <a:rPr lang="da-DK" dirty="0" err="1">
                <a:ea typeface="ヒラギノ角ゴ Pro W3" pitchFamily="-107" charset="-128"/>
              </a:rPr>
              <a:t>thesis</a:t>
            </a:r>
            <a:r>
              <a:rPr lang="da-DK" dirty="0">
                <a:ea typeface="ヒラギノ角ゴ Pro W3" pitchFamily="-107" charset="-128"/>
              </a:rPr>
              <a:t> </a:t>
            </a:r>
            <a:r>
              <a:rPr lang="da-DK" dirty="0" err="1">
                <a:ea typeface="ヒラギノ角ゴ Pro W3" pitchFamily="-107" charset="-128"/>
              </a:rPr>
              <a:t>writers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da-DK" altLang="da-DK" sz="1800" dirty="0" err="1" smtClean="0">
                <a:sym typeface="Wingdings" pitchFamily="2" charset="2"/>
              </a:rPr>
              <a:t>Both</a:t>
            </a:r>
            <a:r>
              <a:rPr lang="da-DK" altLang="da-DK" sz="1800" dirty="0" smtClean="0">
                <a:sym typeface="Wingdings" pitchFamily="2" charset="2"/>
              </a:rPr>
              <a:t> at the Nobel Library (BCOM), Bartholins Allé (1351 in the </a:t>
            </a:r>
            <a:r>
              <a:rPr lang="da-DK" altLang="da-DK" sz="1800" dirty="0" err="1" smtClean="0">
                <a:sym typeface="Wingdings" pitchFamily="2" charset="2"/>
              </a:rPr>
              <a:t>University</a:t>
            </a:r>
            <a:r>
              <a:rPr lang="da-DK" altLang="da-DK" sz="1800" dirty="0" smtClean="0">
                <a:sym typeface="Wingdings" pitchFamily="2" charset="2"/>
              </a:rPr>
              <a:t> park) and at AU Library Fuglsangs Allé: Find more information at the </a:t>
            </a:r>
            <a:r>
              <a:rPr lang="da-DK" altLang="da-DK" sz="1800" dirty="0" err="1" smtClean="0">
                <a:sym typeface="Wingdings" pitchFamily="2" charset="2"/>
              </a:rPr>
              <a:t>Study</a:t>
            </a:r>
            <a:r>
              <a:rPr lang="da-DK" altLang="da-DK" sz="1800" dirty="0" smtClean="0">
                <a:sym typeface="Wingdings" pitchFamily="2" charset="2"/>
              </a:rPr>
              <a:t> </a:t>
            </a:r>
            <a:r>
              <a:rPr lang="da-DK" altLang="da-DK" sz="1800" dirty="0">
                <a:sym typeface="Wingdings" pitchFamily="2" charset="2"/>
              </a:rPr>
              <a:t>Portal</a:t>
            </a:r>
            <a:r>
              <a:rPr lang="da-DK" altLang="da-DK" sz="1800" dirty="0" smtClean="0">
                <a:sym typeface="Wingdings" pitchFamily="2" charset="2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altLang="da-DK" sz="1800" dirty="0" smtClean="0">
                <a:sym typeface="Wingdings" pitchFamily="2" charset="2"/>
                <a:hlinkClick r:id="rId2"/>
              </a:rPr>
              <a:t>http</a:t>
            </a:r>
            <a:r>
              <a:rPr lang="da-DK" altLang="da-DK" sz="1800" dirty="0">
                <a:sym typeface="Wingdings" pitchFamily="2" charset="2"/>
                <a:hlinkClick r:id="rId2"/>
              </a:rPr>
              <a:t>://studerende.au.dk/fileadmin/studerende.au.dk/BSS/bcom/Vejledning/Bachelorprojekt_og_kandidatafhandling/Kandidatafhandling/Specialepladser_-_2015.</a:t>
            </a:r>
            <a:r>
              <a:rPr lang="da-DK" altLang="da-DK" sz="1800" dirty="0" smtClean="0">
                <a:sym typeface="Wingdings" pitchFamily="2" charset="2"/>
                <a:hlinkClick r:id="rId2"/>
              </a:rPr>
              <a:t>pdf</a:t>
            </a:r>
            <a:endParaRPr lang="da-DK" altLang="da-DK" sz="1800" dirty="0" smtClean="0">
              <a:sym typeface="Wingdings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da-DK" altLang="da-DK" sz="1800" dirty="0" smtClean="0">
              <a:sym typeface="Wingdings" pitchFamily="2" charset="2"/>
            </a:endParaRPr>
          </a:p>
          <a:p>
            <a:pPr>
              <a:buFont typeface="Arial"/>
              <a:buChar char="•"/>
            </a:pPr>
            <a:r>
              <a:rPr lang="da-DK" sz="1800" dirty="0" err="1" smtClean="0"/>
              <a:t>Possible</a:t>
            </a:r>
            <a:r>
              <a:rPr lang="da-DK" sz="1800" dirty="0" smtClean="0"/>
              <a:t> to book </a:t>
            </a:r>
            <a:r>
              <a:rPr lang="da-DK" sz="1800" dirty="0" err="1" smtClean="0"/>
              <a:t>classrooms</a:t>
            </a:r>
            <a:r>
              <a:rPr lang="da-DK" sz="1800" dirty="0" smtClean="0"/>
              <a:t>, </a:t>
            </a:r>
            <a:r>
              <a:rPr lang="da-DK" sz="1800" dirty="0" err="1" smtClean="0"/>
              <a:t>library</a:t>
            </a:r>
            <a:r>
              <a:rPr lang="da-DK" sz="1800" dirty="0" smtClean="0"/>
              <a:t> spots and </a:t>
            </a:r>
            <a:r>
              <a:rPr lang="da-DK" sz="1800" dirty="0" err="1" smtClean="0"/>
              <a:t>group</a:t>
            </a:r>
            <a:r>
              <a:rPr lang="da-DK" sz="1800" dirty="0" smtClean="0"/>
              <a:t> </a:t>
            </a:r>
            <a:r>
              <a:rPr lang="da-DK" sz="1800" dirty="0" err="1" smtClean="0"/>
              <a:t>rooms</a:t>
            </a:r>
            <a:r>
              <a:rPr lang="da-DK" sz="1800" dirty="0" smtClean="0"/>
              <a:t> at </a:t>
            </a:r>
            <a:r>
              <a:rPr lang="da-DK" sz="1800" dirty="0" err="1" smtClean="0"/>
              <a:t>both</a:t>
            </a:r>
            <a:r>
              <a:rPr lang="da-DK" sz="1800" dirty="0" smtClean="0"/>
              <a:t> the Nobel Park, Fuglsangs Allé, Trøjborg, etc.</a:t>
            </a:r>
            <a:r>
              <a:rPr lang="da-DK" sz="1800" dirty="0"/>
              <a:t>: </a:t>
            </a:r>
            <a:r>
              <a:rPr lang="da-DK" sz="1800" dirty="0">
                <a:hlinkClick r:id="rId3"/>
              </a:rPr>
              <a:t>http://studerende.au.dk/en/studies/subject-portals/jur/studiemiljoe/webroombooking</a:t>
            </a:r>
            <a:r>
              <a:rPr lang="da-DK" sz="1800" dirty="0" smtClean="0">
                <a:hlinkClick r:id="rId3"/>
              </a:rPr>
              <a:t>/</a:t>
            </a:r>
            <a:endParaRPr lang="da-DK" sz="1800" dirty="0" smtClean="0"/>
          </a:p>
          <a:p>
            <a:pPr>
              <a:buFont typeface="Arial"/>
              <a:buChar char="•"/>
            </a:pPr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331071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 smtClean="0"/>
              <a:t>Questions</a:t>
            </a:r>
            <a:r>
              <a:rPr lang="da-DK" dirty="0" smtClean="0"/>
              <a:t>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37231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2425" y="1491630"/>
            <a:ext cx="8440739" cy="2538413"/>
          </a:xfrm>
        </p:spPr>
        <p:txBody>
          <a:bodyPr/>
          <a:lstStyle/>
          <a:p>
            <a:r>
              <a:rPr lang="da-DK" altLang="da-DK" dirty="0" smtClean="0">
                <a:ea typeface="ヒラギノ角ゴ Pro W3" pitchFamily="1" charset="-128"/>
              </a:rPr>
              <a:t>17.00 </a:t>
            </a:r>
            <a:r>
              <a:rPr lang="da-DK" altLang="da-DK" dirty="0">
                <a:ea typeface="ヒラギノ角ゴ Pro W3" pitchFamily="1" charset="-128"/>
              </a:rPr>
              <a:t>– </a:t>
            </a:r>
            <a:r>
              <a:rPr lang="da-DK" altLang="da-DK" dirty="0" smtClean="0">
                <a:ea typeface="ヒラギノ角ゴ Pro W3" pitchFamily="1" charset="-128"/>
              </a:rPr>
              <a:t>17.15	”</a:t>
            </a:r>
            <a:r>
              <a:rPr lang="da-DK" altLang="da-DK" dirty="0" err="1" smtClean="0">
                <a:ea typeface="ヒラギノ角ゴ Pro W3" pitchFamily="1" charset="-128"/>
              </a:rPr>
              <a:t>R</a:t>
            </a:r>
            <a:r>
              <a:rPr lang="da-DK" altLang="ja-JP" dirty="0" err="1" smtClean="0">
                <a:ea typeface="ヒラギノ角ゴ Pro W3" pitchFamily="1" charset="-128"/>
              </a:rPr>
              <a:t>ules</a:t>
            </a:r>
            <a:r>
              <a:rPr lang="da-DK" altLang="ja-JP" dirty="0" smtClean="0">
                <a:ea typeface="ヒラギノ角ゴ Pro W3" pitchFamily="1" charset="-128"/>
              </a:rPr>
              <a:t> </a:t>
            </a:r>
            <a:r>
              <a:rPr lang="da-DK" altLang="ja-JP" dirty="0">
                <a:ea typeface="ヒラギノ角ゴ Pro W3" pitchFamily="1" charset="-128"/>
              </a:rPr>
              <a:t>and </a:t>
            </a:r>
            <a:r>
              <a:rPr lang="da-DK" altLang="ja-JP" dirty="0" smtClean="0">
                <a:ea typeface="ヒラギノ角ゴ Pro W3" pitchFamily="1" charset="-128"/>
              </a:rPr>
              <a:t>deadlines” by </a:t>
            </a:r>
            <a:r>
              <a:rPr lang="da-DK" altLang="ja-JP" dirty="0">
                <a:ea typeface="ヒラギノ角ゴ Pro W3" pitchFamily="1" charset="-128"/>
              </a:rPr>
              <a:t>Sofie Veje &amp; Jacob </a:t>
            </a:r>
            <a:r>
              <a:rPr lang="da-DK" altLang="ja-JP" dirty="0" smtClean="0">
                <a:ea typeface="ヒラギノ角ゴ Pro W3" pitchFamily="1" charset="-128"/>
              </a:rPr>
              <a:t>Bonde </a:t>
            </a:r>
            <a:r>
              <a:rPr lang="da-DK" altLang="ja-JP" dirty="0">
                <a:ea typeface="ヒラギノ角ゴ Pro W3" pitchFamily="1" charset="-128"/>
              </a:rPr>
              <a:t>- student </a:t>
            </a:r>
            <a:r>
              <a:rPr lang="da-DK" altLang="ja-JP" dirty="0" err="1">
                <a:ea typeface="ヒラギノ角ゴ Pro W3" pitchFamily="1" charset="-128"/>
              </a:rPr>
              <a:t>counsellors</a:t>
            </a:r>
            <a:endParaRPr lang="da-DK" altLang="ja-JP" dirty="0">
              <a:ea typeface="ヒラギノ角ゴ Pro W3" pitchFamily="1" charset="-128"/>
            </a:endParaRPr>
          </a:p>
          <a:p>
            <a:endParaRPr lang="da-DK" altLang="da-DK" dirty="0">
              <a:ea typeface="ヒラギノ角ゴ Pro W3" pitchFamily="1" charset="-128"/>
            </a:endParaRPr>
          </a:p>
          <a:p>
            <a:r>
              <a:rPr lang="da-DK" altLang="da-DK" dirty="0" smtClean="0"/>
              <a:t>17.15 </a:t>
            </a:r>
            <a:r>
              <a:rPr lang="da-DK" altLang="da-DK" dirty="0"/>
              <a:t>– </a:t>
            </a:r>
            <a:r>
              <a:rPr lang="da-DK" altLang="da-DK" dirty="0" smtClean="0"/>
              <a:t>17.25	”</a:t>
            </a:r>
            <a:r>
              <a:rPr lang="da-DK" altLang="ja-JP" dirty="0" err="1" smtClean="0"/>
              <a:t>Corporate</a:t>
            </a:r>
            <a:r>
              <a:rPr lang="da-DK" altLang="ja-JP" dirty="0" smtClean="0"/>
              <a:t> </a:t>
            </a:r>
            <a:r>
              <a:rPr lang="da-DK" altLang="ja-JP" dirty="0" err="1" smtClean="0"/>
              <a:t>contracts</a:t>
            </a:r>
            <a:r>
              <a:rPr lang="da-DK" altLang="ja-JP" dirty="0" smtClean="0"/>
              <a:t> </a:t>
            </a:r>
            <a:r>
              <a:rPr lang="da-DK" altLang="ja-JP" dirty="0"/>
              <a:t>by AU </a:t>
            </a:r>
            <a:r>
              <a:rPr lang="da-DK" altLang="ja-JP" dirty="0" err="1" smtClean="0"/>
              <a:t>Career</a:t>
            </a:r>
            <a:r>
              <a:rPr lang="da-DK" altLang="ja-JP" dirty="0" smtClean="0"/>
              <a:t>” </a:t>
            </a:r>
            <a:r>
              <a:rPr lang="da-DK" altLang="ja-JP" dirty="0"/>
              <a:t>by </a:t>
            </a:r>
            <a:r>
              <a:rPr lang="da-DK" altLang="ja-JP" dirty="0" smtClean="0"/>
              <a:t>Jane </a:t>
            </a:r>
            <a:r>
              <a:rPr lang="da-DK" altLang="ja-JP" dirty="0" err="1" smtClean="0"/>
              <a:t>Midtgård</a:t>
            </a:r>
            <a:r>
              <a:rPr lang="da-DK" altLang="ja-JP" dirty="0" smtClean="0"/>
              <a:t> Madsen</a:t>
            </a:r>
            <a:endParaRPr lang="da-DK" altLang="ja-JP" dirty="0"/>
          </a:p>
          <a:p>
            <a:endParaRPr lang="da-DK" altLang="da-DK" dirty="0" smtClean="0"/>
          </a:p>
          <a:p>
            <a:r>
              <a:rPr lang="da-DK" altLang="da-DK" dirty="0" smtClean="0"/>
              <a:t>17.25 </a:t>
            </a:r>
            <a:r>
              <a:rPr lang="da-DK" altLang="da-DK" dirty="0"/>
              <a:t>– </a:t>
            </a:r>
            <a:r>
              <a:rPr lang="da-DK" altLang="da-DK" dirty="0" smtClean="0"/>
              <a:t>18.10 </a:t>
            </a:r>
            <a:r>
              <a:rPr lang="da-DK" altLang="da-DK" dirty="0"/>
              <a:t>	</a:t>
            </a:r>
            <a:r>
              <a:rPr lang="da-DK" altLang="da-DK" dirty="0" smtClean="0"/>
              <a:t>”</a:t>
            </a:r>
            <a:r>
              <a:rPr lang="da-DK" altLang="ja-JP" dirty="0" smtClean="0"/>
              <a:t>Writing </a:t>
            </a:r>
            <a:r>
              <a:rPr lang="da-DK" altLang="ja-JP" dirty="0"/>
              <a:t>a </a:t>
            </a:r>
            <a:r>
              <a:rPr lang="da-DK" altLang="ja-JP" dirty="0" err="1" smtClean="0"/>
              <a:t>thesis</a:t>
            </a:r>
            <a:r>
              <a:rPr lang="da-DK" altLang="ja-JP" dirty="0" smtClean="0"/>
              <a:t>” </a:t>
            </a:r>
            <a:r>
              <a:rPr lang="da-DK" altLang="ja-JP" dirty="0"/>
              <a:t>by </a:t>
            </a:r>
            <a:r>
              <a:rPr lang="da-DK" altLang="ja-JP" dirty="0" smtClean="0"/>
              <a:t>Marianne Grove Ditlevsen </a:t>
            </a:r>
            <a:endParaRPr lang="da-DK" altLang="ja-JP" dirty="0"/>
          </a:p>
          <a:p>
            <a:endParaRPr lang="da-DK" altLang="da-DK" dirty="0">
              <a:ea typeface="ヒラギノ角ゴ Pro W3" pitchFamily="1" charset="-128"/>
            </a:endParaRPr>
          </a:p>
          <a:p>
            <a:r>
              <a:rPr lang="da-DK" altLang="da-DK" dirty="0" smtClean="0">
                <a:ea typeface="ヒラギノ角ゴ Pro W3" pitchFamily="1" charset="-128"/>
              </a:rPr>
              <a:t>18.10 </a:t>
            </a:r>
            <a:r>
              <a:rPr lang="da-DK" altLang="da-DK" dirty="0">
                <a:ea typeface="ヒラギノ角ゴ Pro W3" pitchFamily="1" charset="-128"/>
              </a:rPr>
              <a:t>– </a:t>
            </a:r>
            <a:r>
              <a:rPr lang="da-DK" altLang="da-DK" dirty="0" smtClean="0">
                <a:ea typeface="ヒラギノ角ゴ Pro W3" pitchFamily="1" charset="-128"/>
              </a:rPr>
              <a:t>18.25  </a:t>
            </a:r>
            <a:r>
              <a:rPr lang="da-DK" altLang="da-DK" dirty="0">
                <a:ea typeface="ヒラギノ角ゴ Pro W3" pitchFamily="1" charset="-128"/>
              </a:rPr>
              <a:t>	</a:t>
            </a:r>
            <a:r>
              <a:rPr lang="da-DK" altLang="da-DK" dirty="0" smtClean="0">
                <a:ea typeface="ヒラギノ角ゴ Pro W3" pitchFamily="1" charset="-128"/>
              </a:rPr>
              <a:t>”Information </a:t>
            </a:r>
            <a:r>
              <a:rPr lang="da-DK" altLang="da-DK" dirty="0">
                <a:ea typeface="ヒラギノ角ゴ Pro W3" pitchFamily="1" charset="-128"/>
              </a:rPr>
              <a:t>and research </a:t>
            </a:r>
            <a:r>
              <a:rPr lang="da-DK" altLang="da-DK" dirty="0" err="1">
                <a:ea typeface="ヒラギノ角ゴ Pro W3" pitchFamily="1" charset="-128"/>
              </a:rPr>
              <a:t>when</a:t>
            </a:r>
            <a:r>
              <a:rPr lang="da-DK" altLang="da-DK" dirty="0">
                <a:ea typeface="ヒラギノ角ゴ Pro W3" pitchFamily="1" charset="-128"/>
              </a:rPr>
              <a:t> </a:t>
            </a:r>
            <a:r>
              <a:rPr lang="da-DK" altLang="da-DK" dirty="0" err="1">
                <a:ea typeface="ヒラギノ角ゴ Pro W3" pitchFamily="1" charset="-128"/>
              </a:rPr>
              <a:t>writing</a:t>
            </a:r>
            <a:r>
              <a:rPr lang="da-DK" altLang="da-DK" dirty="0">
                <a:ea typeface="ヒラギノ角ゴ Pro W3" pitchFamily="1" charset="-128"/>
              </a:rPr>
              <a:t> </a:t>
            </a:r>
            <a:r>
              <a:rPr lang="da-DK" altLang="da-DK" dirty="0" err="1">
                <a:ea typeface="ヒラギノ角ゴ Pro W3" pitchFamily="1" charset="-128"/>
              </a:rPr>
              <a:t>your</a:t>
            </a:r>
            <a:r>
              <a:rPr lang="da-DK" altLang="da-DK" dirty="0">
                <a:ea typeface="ヒラギノ角ゴ Pro W3" pitchFamily="1" charset="-128"/>
              </a:rPr>
              <a:t> </a:t>
            </a:r>
            <a:r>
              <a:rPr lang="da-DK" altLang="da-DK" dirty="0" err="1" smtClean="0">
                <a:ea typeface="ヒラギノ角ゴ Pro W3" pitchFamily="1" charset="-128"/>
              </a:rPr>
              <a:t>thesis</a:t>
            </a:r>
            <a:r>
              <a:rPr lang="da-DK" altLang="da-DK" dirty="0" smtClean="0">
                <a:ea typeface="ヒラギノ角ゴ Pro W3" pitchFamily="1" charset="-128"/>
              </a:rPr>
              <a:t>” </a:t>
            </a:r>
            <a:r>
              <a:rPr lang="da-DK" altLang="da-DK" dirty="0">
                <a:ea typeface="ヒラギノ角ゴ Pro W3" pitchFamily="1" charset="-128"/>
              </a:rPr>
              <a:t>by </a:t>
            </a:r>
            <a:r>
              <a:rPr lang="da-DK" altLang="da-DK" dirty="0" smtClean="0">
                <a:ea typeface="ヒラギノ角ゴ Pro W3" pitchFamily="1" charset="-128"/>
              </a:rPr>
              <a:t>Betina Sjøstrøm</a:t>
            </a:r>
            <a:endParaRPr lang="da-DK" altLang="da-DK" dirty="0">
              <a:ea typeface="ヒラギノ角ゴ Pro W3" pitchFamily="1" charset="-128"/>
            </a:endParaRPr>
          </a:p>
          <a:p>
            <a:r>
              <a:rPr lang="da-DK" altLang="da-DK" sz="1800" dirty="0">
                <a:ea typeface="ヒラギノ角ゴ Pro W3" pitchFamily="1" charset="-128"/>
              </a:rPr>
              <a:t> </a:t>
            </a:r>
          </a:p>
          <a:p>
            <a:endParaRPr lang="da-DK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2425" y="195486"/>
            <a:ext cx="8440737" cy="981996"/>
          </a:xfrm>
        </p:spPr>
        <p:txBody>
          <a:bodyPr/>
          <a:lstStyle/>
          <a:p>
            <a:r>
              <a:rPr lang="da-DK" dirty="0" smtClean="0"/>
              <a:t>Programme </a:t>
            </a:r>
            <a:endParaRPr lang="da-DK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4990" y="1563638"/>
            <a:ext cx="8440739" cy="2502409"/>
          </a:xfrm>
        </p:spPr>
        <p:txBody>
          <a:bodyPr/>
          <a:lstStyle/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All </a:t>
            </a:r>
            <a:r>
              <a:rPr lang="en-GB" dirty="0"/>
              <a:t>students </a:t>
            </a:r>
            <a:r>
              <a:rPr lang="en-GB" dirty="0" smtClean="0"/>
              <a:t>(the only lack of activity = thesis) </a:t>
            </a:r>
            <a:r>
              <a:rPr lang="en-GB" dirty="0"/>
              <a:t>will be automatically registered for their master thesis </a:t>
            </a:r>
            <a:r>
              <a:rPr lang="en-GB" dirty="0" smtClean="0"/>
              <a:t>the 1</a:t>
            </a:r>
            <a:r>
              <a:rPr lang="en-GB" baseline="30000" dirty="0" smtClean="0"/>
              <a:t>st</a:t>
            </a:r>
            <a:r>
              <a:rPr lang="en-GB" dirty="0" smtClean="0"/>
              <a:t> of February </a:t>
            </a:r>
            <a:r>
              <a:rPr lang="en-GB" dirty="0"/>
              <a:t>(Unless a</a:t>
            </a:r>
            <a:r>
              <a:rPr lang="en-GB" dirty="0" smtClean="0"/>
              <a:t> student is delayed or have any other </a:t>
            </a:r>
            <a:r>
              <a:rPr lang="en-GB" dirty="0"/>
              <a:t>special circumstances) </a:t>
            </a:r>
            <a:endParaRPr lang="en-GB" dirty="0" smtClean="0"/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Possible to start the thesis 2 times a year (spring semester or winter semester)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Not </a:t>
            </a:r>
            <a:r>
              <a:rPr lang="en-GB" dirty="0"/>
              <a:t>possible to cancel </a:t>
            </a:r>
            <a:r>
              <a:rPr lang="en-GB" dirty="0" smtClean="0"/>
              <a:t>the </a:t>
            </a:r>
            <a:r>
              <a:rPr lang="en-GB" dirty="0"/>
              <a:t>registration </a:t>
            </a:r>
            <a:endParaRPr lang="en-GB" dirty="0" smtClean="0"/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Pre-registration = beginning of the thesis process</a:t>
            </a:r>
            <a:endParaRPr lang="en-GB" dirty="0"/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da-DK" altLang="da-DK" u="sng" dirty="0" smtClean="0">
                <a:ea typeface="ヒラギノ角ゴ Pro W3" charset="-128"/>
              </a:rPr>
              <a:t>4 </a:t>
            </a:r>
            <a:r>
              <a:rPr lang="da-DK" altLang="da-DK" u="sng" dirty="0" err="1">
                <a:ea typeface="ヒラギノ角ゴ Pro W3" charset="-128"/>
              </a:rPr>
              <a:t>months</a:t>
            </a:r>
            <a:r>
              <a:rPr lang="da-DK" altLang="da-DK" u="sng" dirty="0">
                <a:ea typeface="ヒラギノ角ゴ Pro W3" charset="-128"/>
              </a:rPr>
              <a:t> </a:t>
            </a:r>
            <a:r>
              <a:rPr lang="da-DK" altLang="da-DK" dirty="0">
                <a:ea typeface="ヒラギノ角ゴ Pro W3" charset="-128"/>
              </a:rPr>
              <a:t>to </a:t>
            </a:r>
            <a:r>
              <a:rPr lang="da-DK" altLang="da-DK" dirty="0" err="1">
                <a:ea typeface="ヒラギノ角ゴ Pro W3" charset="-128"/>
              </a:rPr>
              <a:t>write</a:t>
            </a:r>
            <a:r>
              <a:rPr lang="da-DK" altLang="da-DK" dirty="0">
                <a:ea typeface="ヒラギノ角ゴ Pro W3" charset="-128"/>
              </a:rPr>
              <a:t> </a:t>
            </a:r>
            <a:r>
              <a:rPr lang="da-DK" altLang="da-DK" dirty="0" err="1">
                <a:ea typeface="ヒラギノ角ゴ Pro W3" charset="-128"/>
              </a:rPr>
              <a:t>your</a:t>
            </a:r>
            <a:r>
              <a:rPr lang="da-DK" altLang="da-DK" dirty="0">
                <a:ea typeface="ヒラギノ角ゴ Pro W3" charset="-128"/>
              </a:rPr>
              <a:t> </a:t>
            </a:r>
            <a:r>
              <a:rPr lang="da-DK" altLang="da-DK" dirty="0" err="1" smtClean="0">
                <a:ea typeface="ヒラギノ角ゴ Pro W3" charset="-128"/>
              </a:rPr>
              <a:t>thesis</a:t>
            </a:r>
            <a:r>
              <a:rPr lang="da-DK" altLang="da-DK" dirty="0">
                <a:ea typeface="ヒラギノ角ゴ Pro W3" charset="-128"/>
              </a:rPr>
              <a:t> </a:t>
            </a:r>
          </a:p>
          <a:p>
            <a:endParaRPr lang="da-DK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The </a:t>
            </a:r>
            <a:r>
              <a:rPr lang="da-DK" dirty="0" err="1" smtClean="0"/>
              <a:t>process</a:t>
            </a:r>
            <a:r>
              <a:rPr lang="da-DK" dirty="0" smtClean="0"/>
              <a:t> of the </a:t>
            </a:r>
            <a:r>
              <a:rPr lang="da-DK" dirty="0" err="1" smtClean="0"/>
              <a:t>thesis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03243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Font typeface="Arial" panose="020B0604020202020204" pitchFamily="34" charset="0"/>
              <a:buChar char="•"/>
              <a:defRPr/>
            </a:pPr>
            <a:r>
              <a:rPr lang="da-DK" altLang="da-DK" dirty="0" err="1">
                <a:ea typeface="ヒラギノ角ゴ Pro W3" charset="-128"/>
              </a:rPr>
              <a:t>After</a:t>
            </a:r>
            <a:r>
              <a:rPr lang="da-DK" altLang="da-DK" dirty="0">
                <a:ea typeface="ヒラギノ角ゴ Pro W3" charset="-128"/>
              </a:rPr>
              <a:t> </a:t>
            </a:r>
            <a:r>
              <a:rPr lang="da-DK" altLang="da-DK" dirty="0" err="1">
                <a:ea typeface="ヒラギノ角ゴ Pro W3" charset="-128"/>
              </a:rPr>
              <a:t>submitting</a:t>
            </a:r>
            <a:r>
              <a:rPr lang="da-DK" altLang="da-DK" dirty="0">
                <a:ea typeface="ヒラギノ角ゴ Pro W3" charset="-128"/>
              </a:rPr>
              <a:t> </a:t>
            </a:r>
            <a:r>
              <a:rPr lang="da-DK" altLang="da-DK" dirty="0" err="1">
                <a:ea typeface="ヒラギノ角ゴ Pro W3" charset="-128"/>
              </a:rPr>
              <a:t>your</a:t>
            </a:r>
            <a:r>
              <a:rPr lang="da-DK" altLang="da-DK" dirty="0">
                <a:ea typeface="ヒラギノ角ゴ Pro W3" charset="-128"/>
              </a:rPr>
              <a:t> </a:t>
            </a:r>
            <a:r>
              <a:rPr lang="da-DK" altLang="da-DK" dirty="0" err="1" smtClean="0">
                <a:ea typeface="ヒラギノ角ゴ Pro W3" charset="-128"/>
              </a:rPr>
              <a:t>thesis</a:t>
            </a:r>
            <a:r>
              <a:rPr lang="da-DK" altLang="da-DK" dirty="0" smtClean="0">
                <a:ea typeface="ヒラギノ角ゴ Pro W3" charset="-128"/>
              </a:rPr>
              <a:t> </a:t>
            </a:r>
            <a:r>
              <a:rPr lang="da-DK" altLang="da-DK" dirty="0" smtClean="0">
                <a:ea typeface="ヒラギノ角ゴ Pro W3" charset="-128"/>
                <a:sym typeface="Wingdings"/>
              </a:rPr>
              <a:t></a:t>
            </a:r>
            <a:r>
              <a:rPr lang="da-DK" altLang="da-DK" dirty="0" smtClean="0">
                <a:ea typeface="ヒラギノ角ゴ Pro W3" charset="-128"/>
              </a:rPr>
              <a:t> </a:t>
            </a:r>
            <a:r>
              <a:rPr lang="da-DK" altLang="da-DK" dirty="0">
                <a:ea typeface="ヒラギノ角ゴ Pro W3" charset="-128"/>
              </a:rPr>
              <a:t>1 </a:t>
            </a:r>
            <a:r>
              <a:rPr lang="da-DK" altLang="da-DK" dirty="0" err="1">
                <a:ea typeface="ヒラギノ角ゴ Pro W3" charset="-128"/>
              </a:rPr>
              <a:t>month</a:t>
            </a:r>
            <a:r>
              <a:rPr lang="da-DK" altLang="da-DK" dirty="0">
                <a:ea typeface="ヒラギノ角ゴ Pro W3" charset="-128"/>
              </a:rPr>
              <a:t> for </a:t>
            </a:r>
            <a:r>
              <a:rPr lang="da-DK" altLang="da-DK" dirty="0" err="1">
                <a:ea typeface="ヒラギノ角ゴ Pro W3" charset="-128"/>
              </a:rPr>
              <a:t>evaluation</a:t>
            </a:r>
            <a:r>
              <a:rPr lang="da-DK" altLang="da-DK" dirty="0">
                <a:ea typeface="ヒラギノ角ゴ Pro W3" charset="-128"/>
              </a:rPr>
              <a:t> and oral </a:t>
            </a:r>
            <a:r>
              <a:rPr lang="da-DK" altLang="da-DK" dirty="0" err="1" smtClean="0">
                <a:ea typeface="ヒラギノ角ゴ Pro W3" charset="-128"/>
              </a:rPr>
              <a:t>defence</a:t>
            </a:r>
            <a:endParaRPr lang="da-DK" altLang="da-DK" dirty="0" smtClean="0">
              <a:ea typeface="ヒラギノ角ゴ Pro W3" charset="-128"/>
            </a:endParaRPr>
          </a:p>
          <a:p>
            <a:pPr marL="0" lvl="2" indent="0">
              <a:buNone/>
              <a:defRPr/>
            </a:pPr>
            <a:endParaRPr lang="da-DK" altLang="da-DK" dirty="0">
              <a:ea typeface="ヒラギノ角ゴ Pro W3" charset="-128"/>
            </a:endParaRP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da-DK" altLang="da-DK" dirty="0">
                <a:ea typeface="ヒラギノ角ゴ Pro W3" charset="-128"/>
              </a:rPr>
              <a:t>Three </a:t>
            </a:r>
            <a:r>
              <a:rPr lang="da-DK" altLang="da-DK" dirty="0" err="1">
                <a:ea typeface="ヒラギノ角ゴ Pro W3" charset="-128"/>
              </a:rPr>
              <a:t>attempts</a:t>
            </a:r>
            <a:r>
              <a:rPr lang="da-DK" altLang="da-DK" dirty="0">
                <a:ea typeface="ヒラギノ角ゴ Pro W3" charset="-128"/>
              </a:rPr>
              <a:t> at </a:t>
            </a:r>
            <a:r>
              <a:rPr lang="da-DK" altLang="da-DK" dirty="0" err="1">
                <a:ea typeface="ヒラギノ角ゴ Pro W3" charset="-128"/>
              </a:rPr>
              <a:t>passing</a:t>
            </a:r>
            <a:r>
              <a:rPr lang="da-DK" altLang="da-DK" dirty="0">
                <a:ea typeface="ヒラギノ角ゴ Pro W3" charset="-128"/>
              </a:rPr>
              <a:t> the </a:t>
            </a:r>
            <a:r>
              <a:rPr lang="da-DK" altLang="da-DK" dirty="0" err="1">
                <a:ea typeface="ヒラギノ角ゴ Pro W3" charset="-128"/>
              </a:rPr>
              <a:t>thesis</a:t>
            </a:r>
            <a:r>
              <a:rPr lang="da-DK" altLang="da-DK" dirty="0">
                <a:ea typeface="ヒラギノ角ゴ Pro W3" charset="-128"/>
              </a:rPr>
              <a:t>: </a:t>
            </a:r>
            <a:r>
              <a:rPr lang="da-DK" altLang="da-DK" dirty="0" err="1">
                <a:ea typeface="ヒラギノ角ゴ Pro W3" charset="-128"/>
              </a:rPr>
              <a:t>Modified</a:t>
            </a:r>
            <a:r>
              <a:rPr lang="da-DK" altLang="da-DK" dirty="0">
                <a:ea typeface="ヒラギノ角ゴ Pro W3" charset="-128"/>
              </a:rPr>
              <a:t> </a:t>
            </a:r>
            <a:r>
              <a:rPr lang="da-DK" altLang="da-DK" dirty="0" err="1">
                <a:ea typeface="ヒラギノ角ゴ Pro W3" charset="-128"/>
              </a:rPr>
              <a:t>thesis</a:t>
            </a:r>
            <a:r>
              <a:rPr lang="da-DK" altLang="da-DK" dirty="0">
                <a:ea typeface="ヒラギノ角ゴ Pro W3" charset="-128"/>
              </a:rPr>
              <a:t> synopsis and a new deadline of </a:t>
            </a:r>
            <a:r>
              <a:rPr lang="da-DK" altLang="da-DK" dirty="0" err="1">
                <a:ea typeface="ヒラギノ角ゴ Pro W3" charset="-128"/>
              </a:rPr>
              <a:t>three</a:t>
            </a:r>
            <a:r>
              <a:rPr lang="da-DK" altLang="da-DK" dirty="0">
                <a:ea typeface="ヒラギノ角ゴ Pro W3" charset="-128"/>
              </a:rPr>
              <a:t> </a:t>
            </a:r>
            <a:r>
              <a:rPr lang="da-DK" altLang="da-DK" dirty="0" err="1">
                <a:ea typeface="ヒラギノ角ゴ Pro W3" charset="-128"/>
              </a:rPr>
              <a:t>months</a:t>
            </a:r>
            <a:r>
              <a:rPr lang="da-DK" altLang="da-DK" dirty="0">
                <a:ea typeface="ヒラギノ角ゴ Pro W3" charset="-128"/>
              </a:rPr>
              <a:t> </a:t>
            </a:r>
            <a:r>
              <a:rPr lang="da-DK" altLang="da-DK" dirty="0" err="1">
                <a:ea typeface="ヒラギノ角ゴ Pro W3" charset="-128"/>
              </a:rPr>
              <a:t>begins</a:t>
            </a:r>
            <a:r>
              <a:rPr lang="da-DK" altLang="da-DK" dirty="0">
                <a:ea typeface="ヒラギノ角ゴ Pro W3" charset="-128"/>
              </a:rPr>
              <a:t> </a:t>
            </a:r>
            <a:r>
              <a:rPr lang="da-DK" altLang="da-DK" dirty="0" err="1">
                <a:ea typeface="ヒラギノ角ゴ Pro W3" charset="-128"/>
              </a:rPr>
              <a:t>immediately</a:t>
            </a:r>
            <a:r>
              <a:rPr lang="da-DK" altLang="da-DK" dirty="0">
                <a:ea typeface="ヒラギノ角ゴ Pro W3" charset="-128"/>
              </a:rPr>
              <a:t> </a:t>
            </a:r>
            <a:r>
              <a:rPr lang="da-DK" altLang="da-DK" dirty="0" err="1">
                <a:ea typeface="ヒラギノ角ゴ Pro W3" charset="-128"/>
              </a:rPr>
              <a:t>after</a:t>
            </a:r>
            <a:r>
              <a:rPr lang="da-DK" altLang="da-DK" dirty="0">
                <a:ea typeface="ヒラギノ角ゴ Pro W3" charset="-128"/>
              </a:rPr>
              <a:t> the </a:t>
            </a:r>
            <a:r>
              <a:rPr lang="da-DK" altLang="da-DK" dirty="0" err="1">
                <a:ea typeface="ヒラギノ角ゴ Pro W3" charset="-128"/>
              </a:rPr>
              <a:t>failed</a:t>
            </a:r>
            <a:r>
              <a:rPr lang="da-DK" altLang="da-DK" dirty="0">
                <a:ea typeface="ヒラギノ角ゴ Pro W3" charset="-128"/>
              </a:rPr>
              <a:t> deadline (</a:t>
            </a:r>
            <a:r>
              <a:rPr lang="da-DK" altLang="da-DK" dirty="0" err="1">
                <a:ea typeface="ヒラギノ角ゴ Pro W3" charset="-128"/>
              </a:rPr>
              <a:t>whether</a:t>
            </a:r>
            <a:r>
              <a:rPr lang="da-DK" altLang="da-DK" dirty="0">
                <a:ea typeface="ヒラギノ角ゴ Pro W3" charset="-128"/>
              </a:rPr>
              <a:t> </a:t>
            </a:r>
            <a:r>
              <a:rPr lang="da-DK" altLang="da-DK" dirty="0" err="1">
                <a:ea typeface="ヒラギノ角ゴ Pro W3" charset="-128"/>
              </a:rPr>
              <a:t>you</a:t>
            </a:r>
            <a:r>
              <a:rPr lang="da-DK" altLang="da-DK" dirty="0">
                <a:ea typeface="ヒラギノ角ゴ Pro W3" charset="-128"/>
              </a:rPr>
              <a:t> </a:t>
            </a:r>
            <a:r>
              <a:rPr lang="da-DK" altLang="da-DK" dirty="0" err="1">
                <a:ea typeface="ヒラギノ角ゴ Pro W3" charset="-128"/>
              </a:rPr>
              <a:t>fail</a:t>
            </a:r>
            <a:r>
              <a:rPr lang="da-DK" altLang="da-DK" dirty="0">
                <a:ea typeface="ヒラギノ角ゴ Pro W3" charset="-128"/>
              </a:rPr>
              <a:t> or </a:t>
            </a:r>
            <a:r>
              <a:rPr lang="da-DK" altLang="da-DK" dirty="0" err="1">
                <a:ea typeface="ヒラギノ角ゴ Pro W3" charset="-128"/>
              </a:rPr>
              <a:t>choose</a:t>
            </a:r>
            <a:r>
              <a:rPr lang="da-DK" altLang="da-DK" dirty="0">
                <a:ea typeface="ヒラギノ角ゴ Pro W3" charset="-128"/>
              </a:rPr>
              <a:t> to </a:t>
            </a:r>
            <a:r>
              <a:rPr lang="da-DK" altLang="da-DK" dirty="0" err="1">
                <a:ea typeface="ヒラギノ角ゴ Pro W3" charset="-128"/>
              </a:rPr>
              <a:t>postpone</a:t>
            </a:r>
            <a:r>
              <a:rPr lang="da-DK" altLang="da-DK" dirty="0">
                <a:ea typeface="ヒラギノ角ゴ Pro W3" charset="-128"/>
              </a:rPr>
              <a:t> submission date)</a:t>
            </a:r>
          </a:p>
          <a:p>
            <a:pPr>
              <a:buFont typeface="Arial" pitchFamily="34" charset="0"/>
              <a:buChar char="•"/>
            </a:pPr>
            <a:endParaRPr lang="da-DK" altLang="da-DK" dirty="0">
              <a:ea typeface="ヒラギノ角ゴ Pro W3" pitchFamily="1" charset="-128"/>
            </a:endParaRPr>
          </a:p>
          <a:p>
            <a:endParaRPr lang="da-DK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ea typeface="ヒラギノ角ゴ Pro W3" pitchFamily="-107" charset="-128"/>
              </a:rPr>
              <a:t>The </a:t>
            </a:r>
            <a:r>
              <a:rPr lang="da-DK" dirty="0" err="1" smtClean="0">
                <a:ea typeface="ヒラギノ角ゴ Pro W3" pitchFamily="-107" charset="-128"/>
              </a:rPr>
              <a:t>process</a:t>
            </a:r>
            <a:r>
              <a:rPr lang="da-DK" dirty="0" smtClean="0">
                <a:ea typeface="ヒラギノ角ゴ Pro W3" pitchFamily="-107" charset="-128"/>
              </a:rPr>
              <a:t> of the </a:t>
            </a:r>
            <a:r>
              <a:rPr lang="da-DK" dirty="0" err="1" smtClean="0">
                <a:ea typeface="ヒラギノ角ゴ Pro W3" pitchFamily="-107" charset="-128"/>
              </a:rPr>
              <a:t>thesis</a:t>
            </a:r>
            <a:r>
              <a:rPr lang="da-DK" dirty="0" smtClean="0">
                <a:ea typeface="ヒラギノ角ゴ Pro W3" pitchFamily="-107" charset="-128"/>
              </a:rPr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14079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7" y="-324309"/>
            <a:ext cx="8440737" cy="981996"/>
          </a:xfrm>
        </p:spPr>
        <p:txBody>
          <a:bodyPr/>
          <a:lstStyle/>
          <a:p>
            <a:r>
              <a:rPr lang="da-DK" dirty="0" smtClean="0"/>
              <a:t>The </a:t>
            </a:r>
            <a:r>
              <a:rPr lang="da-DK" dirty="0" err="1" smtClean="0"/>
              <a:t>process</a:t>
            </a:r>
            <a:r>
              <a:rPr lang="da-DK" dirty="0" smtClean="0"/>
              <a:t> – 1st of </a:t>
            </a:r>
            <a:r>
              <a:rPr lang="da-DK" dirty="0" err="1" smtClean="0"/>
              <a:t>February</a:t>
            </a:r>
            <a:endParaRPr lang="da-DK" dirty="0"/>
          </a:p>
        </p:txBody>
      </p:sp>
      <p:pic>
        <p:nvPicPr>
          <p:cNvPr id="2" name="Picture 1" descr="Speciale 1 feb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76" y="657688"/>
            <a:ext cx="6012668" cy="349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64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7524" y="162820"/>
            <a:ext cx="8496944" cy="559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3200" b="1" dirty="0" smtClean="0"/>
              <a:t>THE PROCESS – 1ST OF SEPTEMBER</a:t>
            </a:r>
            <a:endParaRPr lang="en-US" sz="3200" b="1" dirty="0"/>
          </a:p>
        </p:txBody>
      </p:sp>
      <p:pic>
        <p:nvPicPr>
          <p:cNvPr id="2" name="Picture 1" descr="September speciale 1 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742113"/>
            <a:ext cx="5868516" cy="33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650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2425" y="1491630"/>
            <a:ext cx="8440739" cy="2664296"/>
          </a:xfrm>
        </p:spPr>
        <p:txBody>
          <a:bodyPr/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da-DK" altLang="da-DK" dirty="0" smtClean="0">
                <a:ea typeface="ヒラギノ角ゴ Pro W3" pitchFamily="1" charset="-128"/>
              </a:rPr>
              <a:t> Online </a:t>
            </a:r>
            <a:r>
              <a:rPr lang="da-DK" altLang="da-DK" dirty="0" err="1" smtClean="0">
                <a:ea typeface="ヒラギノ角ゴ Pro W3" pitchFamily="1" charset="-128"/>
              </a:rPr>
              <a:t>pre-registration</a:t>
            </a:r>
            <a:r>
              <a:rPr lang="da-DK" altLang="da-DK" dirty="0" smtClean="0">
                <a:ea typeface="ヒラギノ角ゴ Pro W3" pitchFamily="1" charset="-128"/>
              </a:rPr>
              <a:t> </a:t>
            </a:r>
            <a:r>
              <a:rPr lang="da-DK" altLang="da-DK" dirty="0" smtClean="0">
                <a:ea typeface="ヒラギノ角ゴ Pro W3" pitchFamily="1" charset="-128"/>
              </a:rPr>
              <a:t>from the 2nd of November – 15th of November OR 1st of May – 15th of May (</a:t>
            </a:r>
            <a:r>
              <a:rPr lang="da-DK" altLang="da-DK" dirty="0" err="1" smtClean="0">
                <a:ea typeface="ヒラギノ角ゴ Pro W3" pitchFamily="1" charset="-128"/>
              </a:rPr>
              <a:t>You</a:t>
            </a:r>
            <a:r>
              <a:rPr lang="da-DK" altLang="da-DK" dirty="0" smtClean="0">
                <a:ea typeface="ヒラギノ角ゴ Pro W3" pitchFamily="1" charset="-128"/>
              </a:rPr>
              <a:t> </a:t>
            </a:r>
            <a:r>
              <a:rPr lang="da-DK" altLang="da-DK" dirty="0" err="1" smtClean="0">
                <a:ea typeface="ヒラギノ角ゴ Pro W3" pitchFamily="1" charset="-128"/>
              </a:rPr>
              <a:t>will</a:t>
            </a:r>
            <a:r>
              <a:rPr lang="da-DK" altLang="da-DK" dirty="0" smtClean="0">
                <a:ea typeface="ヒラギノ角ゴ Pro W3" pitchFamily="1" charset="-128"/>
              </a:rPr>
              <a:t> </a:t>
            </a:r>
            <a:r>
              <a:rPr lang="da-DK" altLang="da-DK" dirty="0" err="1" smtClean="0">
                <a:ea typeface="ヒラギノ角ゴ Pro W3" pitchFamily="1" charset="-128"/>
              </a:rPr>
              <a:t>receive</a:t>
            </a:r>
            <a:r>
              <a:rPr lang="da-DK" altLang="da-DK" dirty="0" smtClean="0">
                <a:ea typeface="ヒラギノ角ゴ Pro W3" pitchFamily="1" charset="-128"/>
              </a:rPr>
              <a:t> </a:t>
            </a:r>
            <a:r>
              <a:rPr lang="da-DK" altLang="da-DK" dirty="0" err="1" smtClean="0">
                <a:ea typeface="ヒラギノ角ゴ Pro W3" pitchFamily="1" charset="-128"/>
              </a:rPr>
              <a:t>further</a:t>
            </a:r>
            <a:r>
              <a:rPr lang="da-DK" altLang="da-DK" dirty="0" smtClean="0">
                <a:ea typeface="ヒラギノ角ゴ Pro W3" pitchFamily="1" charset="-128"/>
              </a:rPr>
              <a:t> information)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da-DK" altLang="da-DK" dirty="0">
              <a:ea typeface="ヒラギノ角ゴ Pro W3" pitchFamily="1" charset="-128"/>
            </a:endParaRPr>
          </a:p>
          <a:p>
            <a:pPr>
              <a:lnSpc>
                <a:spcPct val="90000"/>
              </a:lnSpc>
            </a:pPr>
            <a:r>
              <a:rPr lang="da-DK" altLang="da-DK" b="1" dirty="0" smtClean="0">
                <a:ea typeface="ヒラギノ角ゴ Pro W3" pitchFamily="1" charset="-128"/>
              </a:rPr>
              <a:t>The </a:t>
            </a:r>
            <a:r>
              <a:rPr lang="da-DK" altLang="da-DK" b="1" dirty="0" err="1" smtClean="0">
                <a:ea typeface="ヒラギノ角ゴ Pro W3" pitchFamily="1" charset="-128"/>
              </a:rPr>
              <a:t>content</a:t>
            </a:r>
            <a:r>
              <a:rPr lang="da-DK" altLang="da-DK" b="1" dirty="0" smtClean="0">
                <a:ea typeface="ヒラギノ角ゴ Pro W3" pitchFamily="1" charset="-128"/>
              </a:rPr>
              <a:t> of the </a:t>
            </a:r>
            <a:r>
              <a:rPr lang="da-DK" altLang="da-DK" b="1" dirty="0" err="1" smtClean="0">
                <a:ea typeface="ヒラギノ角ゴ Pro W3" pitchFamily="1" charset="-128"/>
              </a:rPr>
              <a:t>pre-registration</a:t>
            </a:r>
            <a:r>
              <a:rPr lang="da-DK" altLang="da-DK" b="1" dirty="0" smtClean="0">
                <a:ea typeface="ヒラギノ角ゴ Pro W3" pitchFamily="1" charset="-128"/>
              </a:rPr>
              <a:t>: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da-DK" altLang="da-DK" sz="1200" dirty="0" smtClean="0">
                <a:ea typeface="ヒラギノ角ゴ Pro W3" pitchFamily="1" charset="-128"/>
              </a:rPr>
              <a:t> </a:t>
            </a:r>
            <a:r>
              <a:rPr lang="da-DK" altLang="da-DK" sz="1400" dirty="0" err="1" smtClean="0">
                <a:ea typeface="ヒラギノ角ゴ Pro W3" pitchFamily="1" charset="-128"/>
              </a:rPr>
              <a:t>Subject</a:t>
            </a:r>
            <a:r>
              <a:rPr lang="da-DK" altLang="da-DK" sz="1400" dirty="0" smtClean="0">
                <a:ea typeface="ヒラギノ角ゴ Pro W3" pitchFamily="1" charset="-128"/>
              </a:rPr>
              <a:t> </a:t>
            </a:r>
            <a:r>
              <a:rPr lang="da-DK" altLang="da-DK" sz="1400" dirty="0" err="1" smtClean="0">
                <a:ea typeface="ヒラギノ角ゴ Pro W3" pitchFamily="1" charset="-128"/>
              </a:rPr>
              <a:t>area</a:t>
            </a:r>
            <a:r>
              <a:rPr lang="da-DK" altLang="da-DK" sz="1400" dirty="0" smtClean="0">
                <a:ea typeface="ヒラギノ角ゴ Pro W3" pitchFamily="1" charset="-128"/>
              </a:rPr>
              <a:t>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da-DK" altLang="da-DK" sz="1400" dirty="0">
                <a:ea typeface="ヒラギノ角ゴ Pro W3" pitchFamily="1" charset="-128"/>
              </a:rPr>
              <a:t> </a:t>
            </a:r>
            <a:r>
              <a:rPr lang="da-DK" altLang="da-DK" sz="1400" dirty="0" smtClean="0">
                <a:ea typeface="ヒラギノ角ゴ Pro W3" pitchFamily="1" charset="-128"/>
              </a:rPr>
              <a:t>Methods of data </a:t>
            </a:r>
            <a:r>
              <a:rPr lang="da-DK" altLang="da-DK" sz="1400" dirty="0" err="1" smtClean="0">
                <a:ea typeface="ヒラギノ角ゴ Pro W3" pitchFamily="1" charset="-128"/>
              </a:rPr>
              <a:t>collection</a:t>
            </a:r>
            <a:r>
              <a:rPr lang="da-DK" altLang="da-DK" sz="1400" dirty="0" smtClean="0">
                <a:ea typeface="ヒラギノ角ゴ Pro W3" pitchFamily="1" charset="-128"/>
              </a:rPr>
              <a:t> and </a:t>
            </a:r>
            <a:r>
              <a:rPr lang="da-DK" altLang="da-DK" sz="1400" dirty="0" err="1" smtClean="0">
                <a:ea typeface="ヒラギノ角ゴ Pro W3" pitchFamily="1" charset="-128"/>
              </a:rPr>
              <a:t>analysis</a:t>
            </a:r>
            <a:r>
              <a:rPr lang="da-DK" altLang="da-DK" sz="1400" dirty="0" smtClean="0">
                <a:ea typeface="ヒラギノ角ゴ Pro W3" pitchFamily="1" charset="-128"/>
              </a:rPr>
              <a:t>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da-DK" altLang="da-DK" sz="1400" dirty="0" smtClean="0">
                <a:ea typeface="ヒラギノ角ゴ Pro W3" pitchFamily="1" charset="-128"/>
              </a:rPr>
              <a:t> A small </a:t>
            </a:r>
            <a:r>
              <a:rPr lang="da-DK" altLang="da-DK" sz="1400" dirty="0" err="1" smtClean="0">
                <a:ea typeface="ヒラギノ角ゴ Pro W3" pitchFamily="1" charset="-128"/>
              </a:rPr>
              <a:t>project</a:t>
            </a:r>
            <a:r>
              <a:rPr lang="da-DK" altLang="da-DK" sz="1400" dirty="0" smtClean="0">
                <a:ea typeface="ヒラギノ角ゴ Pro W3" pitchFamily="1" charset="-128"/>
              </a:rPr>
              <a:t> </a:t>
            </a:r>
            <a:r>
              <a:rPr lang="da-DK" altLang="da-DK" sz="1400" dirty="0" err="1" smtClean="0">
                <a:ea typeface="ヒラギノ角ゴ Pro W3" pitchFamily="1" charset="-128"/>
              </a:rPr>
              <a:t>description</a:t>
            </a:r>
            <a:r>
              <a:rPr lang="da-DK" altLang="da-DK" sz="1400" dirty="0" smtClean="0">
                <a:ea typeface="ヒラギノ角ゴ Pro W3" pitchFamily="1" charset="-128"/>
              </a:rPr>
              <a:t>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da-DK" altLang="da-DK" b="1" dirty="0" smtClean="0">
              <a:ea typeface="ヒラギノ角ゴ Pro W3" pitchFamily="1" charset="-128"/>
            </a:endParaRPr>
          </a:p>
          <a:p>
            <a:pPr>
              <a:lnSpc>
                <a:spcPct val="90000"/>
              </a:lnSpc>
            </a:pPr>
            <a:r>
              <a:rPr lang="da-DK" altLang="da-DK" b="1" dirty="0" smtClean="0">
                <a:ea typeface="ヒラギノ角ゴ Pro W3" pitchFamily="1" charset="-128"/>
              </a:rPr>
              <a:t>Can I </a:t>
            </a:r>
            <a:r>
              <a:rPr lang="da-DK" altLang="da-DK" b="1" dirty="0" err="1" smtClean="0">
                <a:ea typeface="ヒラギノ角ゴ Pro W3" pitchFamily="1" charset="-128"/>
              </a:rPr>
              <a:t>request</a:t>
            </a:r>
            <a:r>
              <a:rPr lang="da-DK" altLang="da-DK" b="1" dirty="0" smtClean="0">
                <a:ea typeface="ヒラギノ角ゴ Pro W3" pitchFamily="1" charset="-128"/>
              </a:rPr>
              <a:t> a </a:t>
            </a:r>
            <a:r>
              <a:rPr lang="da-DK" altLang="da-DK" b="1" dirty="0" err="1" smtClean="0">
                <a:ea typeface="ヒラギノ角ゴ Pro W3" pitchFamily="1" charset="-128"/>
              </a:rPr>
              <a:t>specific</a:t>
            </a:r>
            <a:r>
              <a:rPr lang="da-DK" altLang="da-DK" b="1" dirty="0" smtClean="0">
                <a:ea typeface="ヒラギノ角ゴ Pro W3" pitchFamily="1" charset="-128"/>
              </a:rPr>
              <a:t> supervisor?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da-DK" altLang="da-DK" dirty="0">
                <a:ea typeface="ヒラギノ角ゴ Pro W3" pitchFamily="1" charset="-128"/>
              </a:rPr>
              <a:t> </a:t>
            </a:r>
            <a:r>
              <a:rPr lang="da-DK" altLang="da-DK" dirty="0" smtClean="0">
                <a:ea typeface="ヒラギノ角ゴ Pro W3" pitchFamily="1" charset="-128"/>
              </a:rPr>
              <a:t>Students </a:t>
            </a:r>
            <a:r>
              <a:rPr lang="da-DK" altLang="da-DK" dirty="0" err="1" smtClean="0">
                <a:ea typeface="ヒラギノ角ゴ Pro W3" pitchFamily="1" charset="-128"/>
              </a:rPr>
              <a:t>within</a:t>
            </a:r>
            <a:r>
              <a:rPr lang="da-DK" altLang="da-DK" dirty="0" smtClean="0">
                <a:ea typeface="ヒラギノ角ゴ Pro W3" pitchFamily="1" charset="-128"/>
              </a:rPr>
              <a:t> </a:t>
            </a:r>
            <a:r>
              <a:rPr lang="da-DK" altLang="da-DK" dirty="0" err="1" smtClean="0">
                <a:ea typeface="ヒラギノ角ゴ Pro W3" pitchFamily="1" charset="-128"/>
              </a:rPr>
              <a:t>language</a:t>
            </a:r>
            <a:r>
              <a:rPr lang="da-DK" altLang="da-DK" dirty="0" smtClean="0">
                <a:ea typeface="ヒラギノ角ゴ Pro W3" pitchFamily="1" charset="-128"/>
              </a:rPr>
              <a:t>: Yes  		Students </a:t>
            </a:r>
            <a:r>
              <a:rPr lang="da-DK" altLang="da-DK" dirty="0" err="1" smtClean="0">
                <a:ea typeface="ヒラギノ角ゴ Pro W3" pitchFamily="1" charset="-128"/>
              </a:rPr>
              <a:t>within</a:t>
            </a:r>
            <a:r>
              <a:rPr lang="da-DK" altLang="da-DK" dirty="0" smtClean="0">
                <a:ea typeface="ヒラギノ角ゴ Pro W3" pitchFamily="1" charset="-128"/>
              </a:rPr>
              <a:t> </a:t>
            </a:r>
            <a:r>
              <a:rPr lang="da-DK" altLang="da-DK" dirty="0" err="1" smtClean="0">
                <a:ea typeface="ヒラギノ角ゴ Pro W3" pitchFamily="1" charset="-128"/>
              </a:rPr>
              <a:t>communication</a:t>
            </a:r>
            <a:r>
              <a:rPr lang="da-DK" altLang="da-DK" dirty="0" smtClean="0">
                <a:ea typeface="ヒラギノ角ゴ Pro W3" pitchFamily="1" charset="-128"/>
              </a:rPr>
              <a:t>: No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da-DK" altLang="da-DK" dirty="0">
              <a:ea typeface="ヒラギノ角ゴ Pro W3" pitchFamily="1" charset="-128"/>
            </a:endParaRPr>
          </a:p>
          <a:p>
            <a:pPr>
              <a:lnSpc>
                <a:spcPct val="90000"/>
              </a:lnSpc>
            </a:pPr>
            <a:r>
              <a:rPr lang="da-DK" altLang="da-DK" dirty="0">
                <a:ea typeface="ヒラギノ角ゴ Pro W3" pitchFamily="1" charset="-128"/>
              </a:rPr>
              <a:t>		</a:t>
            </a:r>
            <a:endParaRPr lang="da-DK" altLang="da-DK" dirty="0" smtClean="0">
              <a:ea typeface="ヒラギノ角ゴ Pro W3" pitchFamily="1" charset="-128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da-DK" dirty="0"/>
          </a:p>
          <a:p>
            <a:pPr marL="285750" indent="-285750">
              <a:buFontTx/>
              <a:buChar char="-"/>
            </a:pPr>
            <a:endParaRPr lang="da-D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>
                <a:ea typeface="ヒラギノ角ゴ Pro W3" pitchFamily="-107" charset="-128"/>
              </a:rPr>
              <a:t>Allocation</a:t>
            </a:r>
            <a:r>
              <a:rPr lang="da-DK" dirty="0">
                <a:ea typeface="ヒラギノ角ゴ Pro W3" pitchFamily="-107" charset="-128"/>
              </a:rPr>
              <a:t> of </a:t>
            </a:r>
            <a:r>
              <a:rPr lang="da-DK" dirty="0" err="1">
                <a:ea typeface="ヒラギノ角ゴ Pro W3" pitchFamily="-107" charset="-128"/>
              </a:rPr>
              <a:t>academic</a:t>
            </a:r>
            <a:r>
              <a:rPr lang="da-DK" dirty="0">
                <a:ea typeface="ヒラギノ角ゴ Pro W3" pitchFamily="-107" charset="-128"/>
              </a:rPr>
              <a:t> </a:t>
            </a:r>
            <a:r>
              <a:rPr lang="da-DK" dirty="0" smtClean="0">
                <a:ea typeface="ヒラギノ角ゴ Pro W3" pitchFamily="-107" charset="-128"/>
              </a:rPr>
              <a:t>supervisor /</a:t>
            </a:r>
            <a:r>
              <a:rPr lang="da-DK" dirty="0" err="1">
                <a:ea typeface="ヒラギノ角ゴ Pro W3" pitchFamily="-107" charset="-128"/>
              </a:rPr>
              <a:t>Pre-registration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93508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da-DK" altLang="da-DK" dirty="0" smtClean="0">
                <a:ea typeface="ヒラギノ角ゴ Pro W3" pitchFamily="1" charset="-128"/>
              </a:rPr>
              <a:t> At </a:t>
            </a:r>
            <a:r>
              <a:rPr lang="da-DK" altLang="da-DK" dirty="0" err="1" smtClean="0">
                <a:ea typeface="ヒラギノ角ゴ Pro W3" pitchFamily="1" charset="-128"/>
              </a:rPr>
              <a:t>latest</a:t>
            </a:r>
            <a:r>
              <a:rPr lang="da-DK" altLang="da-DK" dirty="0" smtClean="0">
                <a:ea typeface="ヒラギノ角ゴ Pro W3" pitchFamily="1" charset="-128"/>
              </a:rPr>
              <a:t> the 1st of December/1st of June, </a:t>
            </a:r>
            <a:r>
              <a:rPr lang="da-DK" altLang="da-DK" dirty="0" err="1" smtClean="0">
                <a:ea typeface="ヒラギノ角ゴ Pro W3" pitchFamily="1" charset="-128"/>
              </a:rPr>
              <a:t>your</a:t>
            </a:r>
            <a:r>
              <a:rPr lang="da-DK" altLang="da-DK" dirty="0" smtClean="0">
                <a:ea typeface="ヒラギノ角ゴ Pro W3" pitchFamily="1" charset="-128"/>
              </a:rPr>
              <a:t> </a:t>
            </a:r>
            <a:r>
              <a:rPr lang="da-DK" altLang="da-DK" dirty="0">
                <a:ea typeface="ヒラギノ角ゴ Pro W3" pitchFamily="1" charset="-128"/>
              </a:rPr>
              <a:t>programme </a:t>
            </a:r>
            <a:r>
              <a:rPr lang="da-DK" altLang="da-DK" dirty="0" err="1">
                <a:ea typeface="ヒラギノ角ゴ Pro W3" pitchFamily="1" charset="-128"/>
              </a:rPr>
              <a:t>coordinator</a:t>
            </a:r>
            <a:r>
              <a:rPr lang="da-DK" altLang="da-DK" dirty="0">
                <a:ea typeface="ヒラギノ角ゴ Pro W3" pitchFamily="1" charset="-128"/>
              </a:rPr>
              <a:t> </a:t>
            </a:r>
            <a:r>
              <a:rPr lang="da-DK" altLang="da-DK" dirty="0" err="1" smtClean="0">
                <a:ea typeface="ヒラギノ角ゴ Pro W3" pitchFamily="1" charset="-128"/>
              </a:rPr>
              <a:t>will</a:t>
            </a:r>
            <a:r>
              <a:rPr lang="da-DK" altLang="da-DK" dirty="0" smtClean="0">
                <a:ea typeface="ヒラギノ角ゴ Pro W3" pitchFamily="1" charset="-128"/>
              </a:rPr>
              <a:t> </a:t>
            </a:r>
            <a:r>
              <a:rPr lang="da-DK" altLang="da-DK" dirty="0" err="1" smtClean="0">
                <a:ea typeface="ヒラギノ角ゴ Pro W3" pitchFamily="1" charset="-128"/>
              </a:rPr>
              <a:t>allocate</a:t>
            </a:r>
            <a:r>
              <a:rPr lang="da-DK" altLang="da-DK" dirty="0" smtClean="0">
                <a:ea typeface="ヒラギノ角ゴ Pro W3" pitchFamily="1" charset="-128"/>
              </a:rPr>
              <a:t> </a:t>
            </a:r>
            <a:r>
              <a:rPr lang="da-DK" altLang="da-DK" dirty="0" err="1" smtClean="0">
                <a:ea typeface="ヒラギノ角ゴ Pro W3" pitchFamily="1" charset="-128"/>
              </a:rPr>
              <a:t>you</a:t>
            </a:r>
            <a:r>
              <a:rPr lang="da-DK" altLang="da-DK" dirty="0" smtClean="0">
                <a:ea typeface="ヒラギノ角ゴ Pro W3" pitchFamily="1" charset="-128"/>
              </a:rPr>
              <a:t> </a:t>
            </a:r>
            <a:r>
              <a:rPr lang="da-DK" altLang="da-DK" dirty="0">
                <a:ea typeface="ヒラギノ角ゴ Pro W3" pitchFamily="1" charset="-128"/>
              </a:rPr>
              <a:t>a </a:t>
            </a:r>
            <a:r>
              <a:rPr lang="da-DK" altLang="da-DK" dirty="0" smtClean="0">
                <a:ea typeface="ヒラギノ角ゴ Pro W3" pitchFamily="1" charset="-128"/>
              </a:rPr>
              <a:t>supervisor</a:t>
            </a: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endParaRPr lang="da-DK" altLang="da-DK" dirty="0" smtClean="0">
              <a:ea typeface="ヒラギノ角ゴ Pro W3" pitchFamily="1" charset="-128"/>
            </a:endParaRP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da-DK" altLang="da-DK" dirty="0" err="1" smtClean="0">
                <a:ea typeface="ヒラギノ角ゴ Pro W3" pitchFamily="1" charset="-128"/>
              </a:rPr>
              <a:t>After</a:t>
            </a:r>
            <a:r>
              <a:rPr lang="da-DK" altLang="da-DK" dirty="0" smtClean="0">
                <a:ea typeface="ヒラギノ角ゴ Pro W3" pitchFamily="1" charset="-128"/>
              </a:rPr>
              <a:t> the </a:t>
            </a:r>
            <a:r>
              <a:rPr lang="da-DK" altLang="da-DK" dirty="0" err="1" smtClean="0">
                <a:ea typeface="ヒラギノ角ゴ Pro W3" pitchFamily="1" charset="-128"/>
              </a:rPr>
              <a:t>pre-registration</a:t>
            </a:r>
            <a:r>
              <a:rPr lang="da-DK" altLang="da-DK" dirty="0" smtClean="0">
                <a:ea typeface="ヒラギノ角ゴ Pro W3" pitchFamily="1" charset="-128"/>
              </a:rPr>
              <a:t> (From 1st of December – 1st of June/1st of May – 1st of </a:t>
            </a:r>
            <a:r>
              <a:rPr lang="da-DK" altLang="da-DK" dirty="0" err="1" smtClean="0">
                <a:ea typeface="ヒラギノ角ゴ Pro W3" pitchFamily="1" charset="-128"/>
              </a:rPr>
              <a:t>January</a:t>
            </a:r>
            <a:r>
              <a:rPr lang="da-DK" altLang="da-DK" dirty="0" smtClean="0">
                <a:ea typeface="ヒラギノ角ゴ Pro W3" pitchFamily="1" charset="-128"/>
              </a:rPr>
              <a:t>) </a:t>
            </a:r>
            <a:r>
              <a:rPr lang="da-DK" altLang="da-DK" dirty="0" err="1" smtClean="0">
                <a:ea typeface="ヒラギノ角ゴ Pro W3" pitchFamily="1" charset="-128"/>
              </a:rPr>
              <a:t>you</a:t>
            </a:r>
            <a:r>
              <a:rPr lang="da-DK" altLang="da-DK" dirty="0" smtClean="0">
                <a:ea typeface="ヒラギノ角ゴ Pro W3" pitchFamily="1" charset="-128"/>
              </a:rPr>
              <a:t> </a:t>
            </a:r>
            <a:r>
              <a:rPr lang="da-DK" altLang="da-DK" dirty="0" err="1" smtClean="0">
                <a:ea typeface="ヒラギノ角ゴ Pro W3" pitchFamily="1" charset="-128"/>
              </a:rPr>
              <a:t>will</a:t>
            </a:r>
            <a:r>
              <a:rPr lang="da-DK" altLang="da-DK" dirty="0" smtClean="0">
                <a:ea typeface="ヒラギノ角ゴ Pro W3" pitchFamily="1" charset="-128"/>
              </a:rPr>
              <a:t> have the </a:t>
            </a:r>
            <a:r>
              <a:rPr lang="da-DK" altLang="da-DK" dirty="0" err="1" smtClean="0">
                <a:ea typeface="ヒラギノ角ゴ Pro W3" pitchFamily="1" charset="-128"/>
              </a:rPr>
              <a:t>opportunity</a:t>
            </a:r>
            <a:r>
              <a:rPr lang="da-DK" altLang="da-DK" dirty="0" smtClean="0">
                <a:ea typeface="ヒラギノ角ゴ Pro W3" pitchFamily="1" charset="-128"/>
              </a:rPr>
              <a:t> to </a:t>
            </a:r>
            <a:r>
              <a:rPr lang="da-DK" altLang="da-DK" dirty="0" err="1" smtClean="0">
                <a:ea typeface="ヒラギノ角ゴ Pro W3" pitchFamily="1" charset="-128"/>
              </a:rPr>
              <a:t>meet</a:t>
            </a:r>
            <a:r>
              <a:rPr lang="da-DK" altLang="da-DK" dirty="0" smtClean="0">
                <a:ea typeface="ヒラギノ角ゴ Pro W3" pitchFamily="1" charset="-128"/>
              </a:rPr>
              <a:t> with </a:t>
            </a:r>
            <a:r>
              <a:rPr lang="da-DK" altLang="da-DK" dirty="0" err="1" smtClean="0">
                <a:ea typeface="ヒラギノ角ゴ Pro W3" pitchFamily="1" charset="-128"/>
              </a:rPr>
              <a:t>your</a:t>
            </a:r>
            <a:r>
              <a:rPr lang="da-DK" altLang="da-DK" dirty="0" smtClean="0">
                <a:ea typeface="ヒラギノ角ゴ Pro W3" pitchFamily="1" charset="-128"/>
              </a:rPr>
              <a:t> supervisor and start the </a:t>
            </a:r>
            <a:r>
              <a:rPr lang="da-DK" altLang="da-DK" dirty="0" err="1" smtClean="0">
                <a:ea typeface="ヒラギノ角ゴ Pro W3" pitchFamily="1" charset="-128"/>
              </a:rPr>
              <a:t>writing</a:t>
            </a:r>
            <a:r>
              <a:rPr lang="da-DK" altLang="da-DK" dirty="0" smtClean="0">
                <a:ea typeface="ヒラギノ角ゴ Pro W3" pitchFamily="1" charset="-128"/>
              </a:rPr>
              <a:t> </a:t>
            </a:r>
            <a:r>
              <a:rPr lang="da-DK" altLang="da-DK" dirty="0" err="1" smtClean="0">
                <a:ea typeface="ヒラギノ角ゴ Pro W3" pitchFamily="1" charset="-128"/>
              </a:rPr>
              <a:t>process</a:t>
            </a:r>
            <a:endParaRPr lang="da-DK" altLang="da-DK" dirty="0" smtClean="0">
              <a:ea typeface="ヒラギノ角ゴ Pro W3" pitchFamily="1" charset="-128"/>
            </a:endParaRPr>
          </a:p>
          <a:p>
            <a:pPr>
              <a:lnSpc>
                <a:spcPct val="90000"/>
              </a:lnSpc>
            </a:pPr>
            <a:endParaRPr lang="da-DK" altLang="da-DK" dirty="0" smtClean="0">
              <a:ea typeface="ヒラギノ角ゴ Pro W3" pitchFamily="1" charset="-128"/>
            </a:endParaRP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endParaRPr lang="da-DK" altLang="da-DK" dirty="0" smtClean="0">
              <a:ea typeface="ヒラギノ角ゴ Pro W3" pitchFamily="1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>
                <a:ea typeface="ヒラギノ角ゴ Pro W3" pitchFamily="-107" charset="-128"/>
              </a:rPr>
              <a:t>Allocation</a:t>
            </a:r>
            <a:r>
              <a:rPr lang="da-DK" dirty="0">
                <a:ea typeface="ヒラギノ角ゴ Pro W3" pitchFamily="-107" charset="-128"/>
              </a:rPr>
              <a:t> of </a:t>
            </a:r>
            <a:r>
              <a:rPr lang="da-DK" dirty="0" err="1">
                <a:ea typeface="ヒラギノ角ゴ Pro W3" pitchFamily="-107" charset="-128"/>
              </a:rPr>
              <a:t>academic</a:t>
            </a:r>
            <a:r>
              <a:rPr lang="da-DK" dirty="0">
                <a:ea typeface="ヒラギノ角ゴ Pro W3" pitchFamily="-107" charset="-128"/>
              </a:rPr>
              <a:t> supervisor /</a:t>
            </a:r>
            <a:r>
              <a:rPr lang="da-DK" dirty="0" err="1">
                <a:ea typeface="ヒラギノ角ゴ Pro W3" pitchFamily="-107" charset="-128"/>
              </a:rPr>
              <a:t>Pre-registration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275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2426" y="1558925"/>
            <a:ext cx="8440739" cy="976821"/>
          </a:xfrm>
        </p:spPr>
        <p:txBody>
          <a:bodyPr/>
          <a:lstStyle/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a-DK" dirty="0">
                <a:ea typeface="ヒラギノ角ゴ Pro W3" charset="0"/>
                <a:cs typeface="ヒラギノ角ゴ Pro W3" charset="0"/>
              </a:rPr>
              <a:t>The </a:t>
            </a:r>
            <a:r>
              <a:rPr lang="da-DK" dirty="0" err="1">
                <a:ea typeface="ヒラギノ角ゴ Pro W3" charset="0"/>
                <a:cs typeface="ヒラギノ角ゴ Pro W3" charset="0"/>
              </a:rPr>
              <a:t>thesis</a:t>
            </a:r>
            <a:r>
              <a:rPr lang="da-DK" dirty="0">
                <a:ea typeface="ヒラギノ角ゴ Pro W3" charset="0"/>
                <a:cs typeface="ヒラギノ角ゴ Pro W3" charset="0"/>
              </a:rPr>
              <a:t> </a:t>
            </a:r>
            <a:r>
              <a:rPr lang="da-DK" dirty="0" err="1">
                <a:ea typeface="ヒラギノ角ゴ Pro W3" charset="0"/>
                <a:cs typeface="ヒラギノ角ゴ Pro W3" charset="0"/>
              </a:rPr>
              <a:t>may</a:t>
            </a:r>
            <a:r>
              <a:rPr lang="da-DK" dirty="0">
                <a:ea typeface="ヒラギノ角ゴ Pro W3" charset="0"/>
                <a:cs typeface="ヒラギノ角ゴ Pro W3" charset="0"/>
              </a:rPr>
              <a:t> </a:t>
            </a:r>
            <a:r>
              <a:rPr lang="da-DK" dirty="0" err="1">
                <a:ea typeface="ヒラギノ角ゴ Pro W3" charset="0"/>
                <a:cs typeface="ヒラギノ角ゴ Pro W3" charset="0"/>
              </a:rPr>
              <a:t>be</a:t>
            </a:r>
            <a:r>
              <a:rPr lang="da-DK" dirty="0">
                <a:ea typeface="ヒラギノ角ゴ Pro W3" charset="0"/>
                <a:cs typeface="ヒラギノ角ゴ Pro W3" charset="0"/>
              </a:rPr>
              <a:t> </a:t>
            </a:r>
            <a:r>
              <a:rPr lang="da-DK" dirty="0" err="1" smtClean="0">
                <a:ea typeface="ヒラギノ角ゴ Pro W3" charset="0"/>
                <a:cs typeface="ヒラギノ角ゴ Pro W3" charset="0"/>
              </a:rPr>
              <a:t>prepared</a:t>
            </a:r>
            <a:r>
              <a:rPr lang="da-DK" dirty="0" smtClean="0">
                <a:ea typeface="ヒラギノ角ゴ Pro W3" charset="0"/>
                <a:cs typeface="ヒラギノ角ゴ Pro W3" charset="0"/>
              </a:rPr>
              <a:t> </a:t>
            </a:r>
            <a:r>
              <a:rPr lang="da-DK" dirty="0" err="1" smtClean="0">
                <a:ea typeface="ヒラギノ角ゴ Pro W3" charset="0"/>
                <a:cs typeface="ヒラギノ角ゴ Pro W3" charset="0"/>
              </a:rPr>
              <a:t>individually</a:t>
            </a:r>
            <a:r>
              <a:rPr lang="da-DK" dirty="0" smtClean="0">
                <a:ea typeface="ヒラギノ角ゴ Pro W3" charset="0"/>
                <a:cs typeface="ヒラギノ角ゴ Pro W3" charset="0"/>
              </a:rPr>
              <a:t> or </a:t>
            </a:r>
            <a:r>
              <a:rPr lang="da-DK" dirty="0">
                <a:ea typeface="ヒラギノ角ゴ Pro W3" charset="0"/>
                <a:cs typeface="ヒラギノ角ゴ Pro W3" charset="0"/>
              </a:rPr>
              <a:t>in </a:t>
            </a:r>
            <a:r>
              <a:rPr lang="da-DK" dirty="0" err="1">
                <a:ea typeface="ヒラギノ角ゴ Pro W3" charset="0"/>
                <a:cs typeface="ヒラギノ角ゴ Pro W3" charset="0"/>
              </a:rPr>
              <a:t>groups</a:t>
            </a:r>
            <a:r>
              <a:rPr lang="da-DK" dirty="0">
                <a:ea typeface="ヒラギノ角ゴ Pro W3" charset="0"/>
                <a:cs typeface="ヒラギノ角ゴ Pro W3" charset="0"/>
              </a:rPr>
              <a:t> of max. 3 </a:t>
            </a:r>
            <a:r>
              <a:rPr lang="da-DK" dirty="0" smtClean="0">
                <a:ea typeface="ヒラギノ角ゴ Pro W3" charset="0"/>
                <a:cs typeface="ヒラギノ角ゴ Pro W3" charset="0"/>
              </a:rPr>
              <a:t>students</a:t>
            </a:r>
            <a:endParaRPr lang="da-DK" dirty="0">
              <a:ea typeface="ヒラギノ角ゴ Pro W3" charset="0"/>
              <a:cs typeface="ヒラギノ角ゴ Pro W3" charset="0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a-DK" dirty="0" err="1" smtClean="0">
                <a:ea typeface="ヒラギノ角ゴ Pro W3" charset="0"/>
                <a:cs typeface="ヒラギノ角ゴ Pro W3" charset="0"/>
              </a:rPr>
              <a:t>Scope</a:t>
            </a:r>
            <a:r>
              <a:rPr lang="da-DK" dirty="0" smtClean="0">
                <a:ea typeface="ヒラギノ角ゴ Pro W3" charset="0"/>
                <a:cs typeface="ヒラギノ角ゴ Pro W3" charset="0"/>
              </a:rPr>
              <a:t>:</a:t>
            </a:r>
            <a:endParaRPr lang="da-DK" dirty="0">
              <a:ea typeface="ヒラギノ角ゴ Pro W3" charset="0"/>
              <a:cs typeface="ヒラギノ角ゴ Pro W3" charset="0"/>
            </a:endParaRPr>
          </a:p>
          <a:p>
            <a:pPr>
              <a:lnSpc>
                <a:spcPct val="90000"/>
              </a:lnSpc>
              <a:defRPr/>
            </a:pPr>
            <a:r>
              <a:rPr lang="da-DK" dirty="0">
                <a:ea typeface="ヒラギノ角ゴ Pro W3" charset="0"/>
                <a:cs typeface="ヒラギノ角ゴ Pro W3" charset="0"/>
              </a:rPr>
              <a:t>		- 1 student: 50-80 standard pages (2.200 </a:t>
            </a:r>
            <a:r>
              <a:rPr lang="da-DK" dirty="0" err="1">
                <a:ea typeface="ヒラギノ角ゴ Pro W3" charset="0"/>
                <a:cs typeface="ヒラギノ角ゴ Pro W3" charset="0"/>
              </a:rPr>
              <a:t>characters</a:t>
            </a:r>
            <a:r>
              <a:rPr lang="da-DK" dirty="0">
                <a:ea typeface="ヒラギノ角ゴ Pro W3" charset="0"/>
                <a:cs typeface="ヒラギノ角ゴ Pro W3" charset="0"/>
              </a:rPr>
              <a:t>, </a:t>
            </a:r>
            <a:r>
              <a:rPr lang="da-DK" dirty="0" err="1" smtClean="0">
                <a:ea typeface="ヒラギノ角ゴ Pro W3" charset="0"/>
                <a:cs typeface="ヒラギノ角ゴ Pro W3" charset="0"/>
              </a:rPr>
              <a:t>excluding</a:t>
            </a:r>
            <a:r>
              <a:rPr lang="da-DK" dirty="0" smtClean="0">
                <a:ea typeface="ヒラギノ角ゴ Pro W3" charset="0"/>
                <a:cs typeface="ヒラギノ角ゴ Pro W3" charset="0"/>
              </a:rPr>
              <a:t> </a:t>
            </a:r>
            <a:r>
              <a:rPr lang="da-DK" dirty="0" err="1" smtClean="0">
                <a:ea typeface="ヒラギノ角ゴ Pro W3" charset="0"/>
                <a:cs typeface="ヒラギノ角ゴ Pro W3" charset="0"/>
              </a:rPr>
              <a:t>blanks</a:t>
            </a:r>
            <a:r>
              <a:rPr lang="da-DK" dirty="0" smtClean="0">
                <a:ea typeface="ヒラギノ角ゴ Pro W3" charset="0"/>
                <a:cs typeface="ヒラギノ角ゴ Pro W3" charset="0"/>
              </a:rPr>
              <a:t>)</a:t>
            </a:r>
            <a:endParaRPr lang="da-DK" dirty="0">
              <a:ea typeface="ヒラギノ角ゴ Pro W3" charset="0"/>
              <a:cs typeface="ヒラギノ角ゴ Pro W3" charset="0"/>
            </a:endParaRPr>
          </a:p>
          <a:p>
            <a:pPr>
              <a:lnSpc>
                <a:spcPct val="90000"/>
              </a:lnSpc>
              <a:defRPr/>
            </a:pPr>
            <a:r>
              <a:rPr lang="da-DK" dirty="0">
                <a:ea typeface="ヒラギノ角ゴ Pro W3" charset="0"/>
                <a:cs typeface="ヒラギノ角ゴ Pro W3" charset="0"/>
              </a:rPr>
              <a:t>		- 2 students: 75-120 standard pages</a:t>
            </a:r>
          </a:p>
          <a:p>
            <a:pPr>
              <a:lnSpc>
                <a:spcPct val="90000"/>
              </a:lnSpc>
              <a:defRPr/>
            </a:pPr>
            <a:r>
              <a:rPr lang="da-DK" dirty="0">
                <a:ea typeface="ヒラギノ角ゴ Pro W3" charset="0"/>
                <a:cs typeface="ヒラギノ角ゴ Pro W3" charset="0"/>
              </a:rPr>
              <a:t>		- 3 students: 100-150 standard </a:t>
            </a:r>
            <a:r>
              <a:rPr lang="da-DK" dirty="0" smtClean="0">
                <a:ea typeface="ヒラギノ角ゴ Pro W3" charset="0"/>
                <a:cs typeface="ヒラギノ角ゴ Pro W3" charset="0"/>
              </a:rPr>
              <a:t>pages</a:t>
            </a:r>
          </a:p>
          <a:p>
            <a:pPr>
              <a:lnSpc>
                <a:spcPct val="90000"/>
              </a:lnSpc>
              <a:defRPr/>
            </a:pPr>
            <a:endParaRPr lang="da-DK" dirty="0">
              <a:ea typeface="ヒラギノ角ゴ Pro W3" charset="0"/>
              <a:cs typeface="ヒラギノ角ゴ Pro W3" charset="0"/>
            </a:endParaRPr>
          </a:p>
          <a:p>
            <a:pPr marL="609750" lvl="1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a-DK" dirty="0" err="1">
                <a:ea typeface="ヒラギノ角ゴ Pro W3" charset="0"/>
                <a:cs typeface="ヒラギノ角ゴ Pro W3" charset="0"/>
              </a:rPr>
              <a:t>Excl</a:t>
            </a:r>
            <a:r>
              <a:rPr lang="da-DK" dirty="0">
                <a:ea typeface="ヒラギノ角ゴ Pro W3" charset="0"/>
                <a:cs typeface="ヒラギノ角ゴ Pro W3" charset="0"/>
              </a:rPr>
              <a:t>. </a:t>
            </a:r>
            <a:r>
              <a:rPr lang="da-DK" dirty="0" err="1">
                <a:ea typeface="ヒラギノ角ゴ Pro W3" charset="0"/>
                <a:cs typeface="ヒラギノ角ゴ Pro W3" charset="0"/>
              </a:rPr>
              <a:t>table</a:t>
            </a:r>
            <a:r>
              <a:rPr lang="da-DK" dirty="0">
                <a:ea typeface="ヒラギノ角ゴ Pro W3" charset="0"/>
                <a:cs typeface="ヒラギノ角ゴ Pro W3" charset="0"/>
              </a:rPr>
              <a:t> of </a:t>
            </a:r>
            <a:r>
              <a:rPr lang="da-DK" dirty="0" err="1">
                <a:ea typeface="ヒラギノ角ゴ Pro W3" charset="0"/>
                <a:cs typeface="ヒラギノ角ゴ Pro W3" charset="0"/>
              </a:rPr>
              <a:t>contents</a:t>
            </a:r>
            <a:r>
              <a:rPr lang="da-DK" dirty="0">
                <a:ea typeface="ヒラギノ角ゴ Pro W3" charset="0"/>
                <a:cs typeface="ヒラギノ角ゴ Pro W3" charset="0"/>
              </a:rPr>
              <a:t>, </a:t>
            </a:r>
            <a:r>
              <a:rPr lang="da-DK" dirty="0" err="1">
                <a:ea typeface="ヒラギノ角ゴ Pro W3" charset="0"/>
                <a:cs typeface="ヒラギノ角ゴ Pro W3" charset="0"/>
              </a:rPr>
              <a:t>literature</a:t>
            </a:r>
            <a:r>
              <a:rPr lang="da-DK" dirty="0">
                <a:ea typeface="ヒラギノ角ゴ Pro W3" charset="0"/>
                <a:cs typeface="ヒラギノ角ゴ Pro W3" charset="0"/>
              </a:rPr>
              <a:t> list, abstract and </a:t>
            </a:r>
            <a:r>
              <a:rPr lang="da-DK" dirty="0" err="1">
                <a:ea typeface="ヒラギノ角ゴ Pro W3" charset="0"/>
                <a:cs typeface="ヒラギノ角ゴ Pro W3" charset="0"/>
              </a:rPr>
              <a:t>appendices</a:t>
            </a:r>
            <a:r>
              <a:rPr lang="da-DK" dirty="0">
                <a:ea typeface="ヒラギノ角ゴ Pro W3" charset="0"/>
                <a:cs typeface="ヒラギノ角ゴ Pro W3" charset="0"/>
              </a:rPr>
              <a:t>, but </a:t>
            </a:r>
            <a:r>
              <a:rPr lang="da-DK" dirty="0" err="1">
                <a:ea typeface="ヒラギノ角ゴ Pro W3" charset="0"/>
                <a:cs typeface="ヒラギノ角ゴ Pro W3" charset="0"/>
              </a:rPr>
              <a:t>incl</a:t>
            </a:r>
            <a:r>
              <a:rPr lang="da-DK" dirty="0">
                <a:ea typeface="ヒラギノ角ゴ Pro W3" charset="0"/>
                <a:cs typeface="ヒラギノ角ゴ Pro W3" charset="0"/>
              </a:rPr>
              <a:t>. notes. </a:t>
            </a:r>
          </a:p>
          <a:p>
            <a:pPr marL="609750" lvl="1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a-DK" dirty="0" err="1">
                <a:ea typeface="ヒラギノ角ゴ Pro W3" charset="0"/>
                <a:cs typeface="ヒラギノ角ゴ Pro W3" charset="0"/>
              </a:rPr>
              <a:t>Length</a:t>
            </a:r>
            <a:r>
              <a:rPr lang="da-DK" dirty="0">
                <a:ea typeface="ヒラギノ角ゴ Pro W3" charset="0"/>
                <a:cs typeface="ヒラギノ角ゴ Pro W3" charset="0"/>
              </a:rPr>
              <a:t> of the abstract: Max. 2 standard pages.</a:t>
            </a:r>
          </a:p>
          <a:p>
            <a:pPr marL="609750" lvl="1" indent="-28575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a-DK" dirty="0" err="1">
                <a:ea typeface="ヒラギノ角ゴ Pro W3" charset="0"/>
                <a:cs typeface="ヒラギノ角ゴ Pro W3" charset="0"/>
              </a:rPr>
              <a:t>Individual</a:t>
            </a:r>
            <a:r>
              <a:rPr lang="da-DK" dirty="0">
                <a:ea typeface="ヒラギノ角ゴ Pro W3" charset="0"/>
                <a:cs typeface="ヒラギノ角ゴ Pro W3" charset="0"/>
              </a:rPr>
              <a:t> oral </a:t>
            </a:r>
            <a:r>
              <a:rPr lang="da-DK" dirty="0" err="1">
                <a:ea typeface="ヒラギノ角ゴ Pro W3" charset="0"/>
                <a:cs typeface="ヒラギノ角ゴ Pro W3" charset="0"/>
              </a:rPr>
              <a:t>exam</a:t>
            </a:r>
            <a:r>
              <a:rPr lang="da-DK" dirty="0">
                <a:ea typeface="ヒラギノ角ゴ Pro W3" charset="0"/>
                <a:cs typeface="ヒラギノ角ゴ Pro W3" charset="0"/>
              </a:rPr>
              <a:t>: 45 min.</a:t>
            </a:r>
          </a:p>
          <a:p>
            <a:pPr>
              <a:lnSpc>
                <a:spcPct val="90000"/>
              </a:lnSpc>
              <a:defRPr/>
            </a:pPr>
            <a:endParaRPr lang="da-DK" dirty="0" smtClean="0">
              <a:ea typeface="ヒラギノ角ゴ Pro W3" charset="0"/>
              <a:cs typeface="ヒラギノ角ゴ Pro W3" charset="0"/>
            </a:endParaRPr>
          </a:p>
          <a:p>
            <a:endParaRPr lang="da-DK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>
                <a:ea typeface="ヒラギノ角ゴ Pro W3" pitchFamily="-107" charset="-128"/>
              </a:rPr>
              <a:t>scope</a:t>
            </a:r>
            <a:r>
              <a:rPr lang="da-DK" dirty="0" smtClean="0">
                <a:ea typeface="ヒラギノ角ゴ Pro W3" pitchFamily="-107" charset="-128"/>
              </a:rPr>
              <a:t> </a:t>
            </a:r>
            <a:r>
              <a:rPr lang="da-DK" dirty="0">
                <a:ea typeface="ヒラギノ角ゴ Pro W3" pitchFamily="-107" charset="-128"/>
              </a:rPr>
              <a:t>of the </a:t>
            </a:r>
            <a:r>
              <a:rPr lang="da-DK" dirty="0" err="1" smtClean="0">
                <a:ea typeface="ヒラギノ角ゴ Pro W3" pitchFamily="-107" charset="-128"/>
              </a:rPr>
              <a:t>thesis</a:t>
            </a:r>
            <a:r>
              <a:rPr lang="da-DK" dirty="0" smtClean="0">
                <a:ea typeface="ヒラギノ角ゴ Pro W3" pitchFamily="-107" charset="-128"/>
              </a:rPr>
              <a:t>: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42233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heme/theme1.xml><?xml version="1.0" encoding="utf-8"?>
<a:theme xmlns:a="http://schemas.openxmlformats.org/drawingml/2006/main" name="AU 16-9">
  <a:themeElements>
    <a:clrScheme name="01 AU Blue">
      <a:dk1>
        <a:srgbClr val="000000"/>
      </a:dk1>
      <a:lt1>
        <a:srgbClr val="FFFFFF"/>
      </a:lt1>
      <a:dk2>
        <a:srgbClr val="0A1449"/>
      </a:dk2>
      <a:lt2>
        <a:srgbClr val="102970"/>
      </a:lt2>
      <a:accent1>
        <a:srgbClr val="0A1449"/>
      </a:accent1>
      <a:accent2>
        <a:srgbClr val="183D83"/>
      </a:accent2>
      <a:accent3>
        <a:srgbClr val="87D1F4"/>
      </a:accent3>
      <a:accent4>
        <a:srgbClr val="33525F"/>
      </a:accent4>
      <a:accent5>
        <a:srgbClr val="548195"/>
      </a:accent5>
      <a:accent6>
        <a:srgbClr val="C6C6C6"/>
      </a:accent6>
      <a:hlink>
        <a:srgbClr val="03428E"/>
      </a:hlink>
      <a:folHlink>
        <a:srgbClr val="03428E"/>
      </a:folHlink>
    </a:clrScheme>
    <a:fontScheme name="AU Passata">
      <a:majorFont>
        <a:latin typeface="AU Passata"/>
        <a:ea typeface=""/>
        <a:cs typeface=""/>
      </a:majorFont>
      <a:minorFont>
        <a:latin typeface="AU Passa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5000"/>
          </a:lnSpc>
          <a:defRPr sz="1600"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AU PowerPoint Template 16-9.potx" id="{BC90EB44-AA64-4FD5-A649-0A3511926C0F}" vid="{5315CCA7-DC66-4AEA-8C23-66E95E4D4DA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523</Words>
  <Application>Microsoft Macintosh PowerPoint</Application>
  <PresentationFormat>On-screen Show (16:9)</PresentationFormat>
  <Paragraphs>73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 16-9</vt:lpstr>
      <vt:lpstr>Master thesis information meeting   Sofie veje and Jacob bonde  Student Counsellors for Business communication and business language </vt:lpstr>
      <vt:lpstr>Programme </vt:lpstr>
      <vt:lpstr>The process of the thesis</vt:lpstr>
      <vt:lpstr>The process of the thesis </vt:lpstr>
      <vt:lpstr>The process – 1st of February</vt:lpstr>
      <vt:lpstr>PowerPoint Presentation</vt:lpstr>
      <vt:lpstr>Allocation of academic supervisor /Pre-registration</vt:lpstr>
      <vt:lpstr>Allocation of academic supervisor /Pre-registration</vt:lpstr>
      <vt:lpstr>scope of the thesis:</vt:lpstr>
      <vt:lpstr>THESIS – HOW TO SUBMIT ONLINE:</vt:lpstr>
      <vt:lpstr>    Spaces reserved for thesis writers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2014-07-02T12:42:59Z</dcterms:created>
  <dcterms:modified xsi:type="dcterms:W3CDTF">2015-10-06T14:35:24Z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SD_ShowDocumentInfo">
    <vt:lpwstr>True</vt:lpwstr>
  </property>
  <property fmtid="{D5CDD505-2E9C-101B-9397-08002B2CF9AE}" pid="4" name="SD_DocumentLanguageString">
    <vt:lpwstr>Dansk</vt:lpwstr>
  </property>
  <property fmtid="{D5CDD505-2E9C-101B-9397-08002B2CF9AE}" pid="5" name="SD_CtlText_Usersettings_Userprofile">
    <vt:lpwstr>Standard Profile   </vt:lpwstr>
  </property>
  <property fmtid="{D5CDD505-2E9C-101B-9397-08002B2CF9AE}" pid="6" name="SD_CtlText_Generelt_Event">
    <vt:lpwstr/>
  </property>
  <property fmtid="{D5CDD505-2E9C-101B-9397-08002B2CF9AE}" pid="7" name="SD_UserprofileName">
    <vt:lpwstr>Standardprofil</vt:lpwstr>
  </property>
  <property fmtid="{D5CDD505-2E9C-101B-9397-08002B2CF9AE}" pid="8" name="SD_RedigerEnhedsinfo">
    <vt:lpwstr>Nej</vt:lpwstr>
  </property>
  <property fmtid="{D5CDD505-2E9C-101B-9397-08002B2CF9AE}" pid="9" name="DocumentInfoFinished">
    <vt:lpwstr>True</vt:lpwstr>
  </property>
  <property fmtid="{D5CDD505-2E9C-101B-9397-08002B2CF9AE}" pid="10" name="SD_DocumentLanguage">
    <vt:lpwstr>da-DK</vt:lpwstr>
  </property>
  <property fmtid="{D5CDD505-2E9C-101B-9397-08002B2CF9AE}" pid="11" name="sdDocumentDate">
    <vt:lpwstr>41896</vt:lpwstr>
  </property>
  <property fmtid="{D5CDD505-2E9C-101B-9397-08002B2CF9AE}" pid="12" name="sdDocumentDateFormat">
    <vt:lpwstr>da-DK:d. MMMM yyyy</vt:lpwstr>
  </property>
</Properties>
</file>