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4"/>
    <p:sldMasterId id="2147483667" r:id="rId5"/>
    <p:sldMasterId id="2147483669" r:id="rId6"/>
  </p:sldMasterIdLst>
  <p:handoutMasterIdLst>
    <p:handoutMasterId r:id="rId11"/>
  </p:handoutMasterIdLst>
  <p:sldIdLst>
    <p:sldId id="273" r:id="rId7"/>
    <p:sldId id="274" r:id="rId8"/>
    <p:sldId id="267" r:id="rId9"/>
    <p:sldId id="268" r:id="rId10"/>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402C"/>
    <a:srgbClr val="FF5757"/>
    <a:srgbClr val="9AC87F"/>
    <a:srgbClr val="0C4F27"/>
    <a:srgbClr val="DDDA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197B30-E059-015D-3AB9-FD716A7F3D49}" v="8" dt="2026-03-18T09:07:25.0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8" y="9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nie Laigaard" userId="75e63d81-cd60-4c0a-8c9c-2e7bdf91dcbd" providerId="ADAL" clId="{130B0413-9683-4350-BDC1-96005A4CFCA6}"/>
    <pc:docChg chg="undo custSel modSld">
      <pc:chgData name="Jannie Laigaard" userId="75e63d81-cd60-4c0a-8c9c-2e7bdf91dcbd" providerId="ADAL" clId="{130B0413-9683-4350-BDC1-96005A4CFCA6}" dt="2026-03-06T12:51:09.418" v="1861" actId="20577"/>
      <pc:docMkLst>
        <pc:docMk/>
      </pc:docMkLst>
      <pc:sldChg chg="modSp mod">
        <pc:chgData name="Jannie Laigaard" userId="75e63d81-cd60-4c0a-8c9c-2e7bdf91dcbd" providerId="ADAL" clId="{130B0413-9683-4350-BDC1-96005A4CFCA6}" dt="2026-03-06T12:51:06.690" v="1859" actId="20577"/>
        <pc:sldMkLst>
          <pc:docMk/>
          <pc:sldMk cId="857754348" sldId="267"/>
        </pc:sldMkLst>
        <pc:spChg chg="mod">
          <ac:chgData name="Jannie Laigaard" userId="75e63d81-cd60-4c0a-8c9c-2e7bdf91dcbd" providerId="ADAL" clId="{130B0413-9683-4350-BDC1-96005A4CFCA6}" dt="2026-03-06T12:51:06.690" v="1859" actId="20577"/>
          <ac:spMkLst>
            <pc:docMk/>
            <pc:sldMk cId="857754348" sldId="267"/>
            <ac:spMk id="2" creationId="{0EF5E37A-EFE0-AD95-F15F-4587C0732218}"/>
          </ac:spMkLst>
        </pc:spChg>
        <pc:spChg chg="mod">
          <ac:chgData name="Jannie Laigaard" userId="75e63d81-cd60-4c0a-8c9c-2e7bdf91dcbd" providerId="ADAL" clId="{130B0413-9683-4350-BDC1-96005A4CFCA6}" dt="2026-03-06T12:49:20.804" v="1853" actId="20577"/>
          <ac:spMkLst>
            <pc:docMk/>
            <pc:sldMk cId="857754348" sldId="267"/>
            <ac:spMk id="13" creationId="{4DF3409C-7F9B-6A3B-3A0F-6D8F07D0976D}"/>
          </ac:spMkLst>
        </pc:spChg>
      </pc:sldChg>
      <pc:sldChg chg="modSp mod">
        <pc:chgData name="Jannie Laigaard" userId="75e63d81-cd60-4c0a-8c9c-2e7bdf91dcbd" providerId="ADAL" clId="{130B0413-9683-4350-BDC1-96005A4CFCA6}" dt="2026-03-06T12:51:09.418" v="1861" actId="20577"/>
        <pc:sldMkLst>
          <pc:docMk/>
          <pc:sldMk cId="3965016377" sldId="268"/>
        </pc:sldMkLst>
        <pc:spChg chg="mod">
          <ac:chgData name="Jannie Laigaard" userId="75e63d81-cd60-4c0a-8c9c-2e7bdf91dcbd" providerId="ADAL" clId="{130B0413-9683-4350-BDC1-96005A4CFCA6}" dt="2026-03-06T12:51:09.418" v="1861" actId="20577"/>
          <ac:spMkLst>
            <pc:docMk/>
            <pc:sldMk cId="3965016377" sldId="268"/>
            <ac:spMk id="2" creationId="{6892A9C4-F446-F7A7-E92B-7B4A37590D22}"/>
          </ac:spMkLst>
        </pc:spChg>
        <pc:spChg chg="mod">
          <ac:chgData name="Jannie Laigaard" userId="75e63d81-cd60-4c0a-8c9c-2e7bdf91dcbd" providerId="ADAL" clId="{130B0413-9683-4350-BDC1-96005A4CFCA6}" dt="2026-03-06T12:36:15.728" v="1302" actId="20577"/>
          <ac:spMkLst>
            <pc:docMk/>
            <pc:sldMk cId="3965016377" sldId="268"/>
            <ac:spMk id="3" creationId="{006A65D5-55F8-8B00-DD64-1F4D12089902}"/>
          </ac:spMkLst>
        </pc:spChg>
      </pc:sldChg>
      <pc:sldChg chg="modSp mod">
        <pc:chgData name="Jannie Laigaard" userId="75e63d81-cd60-4c0a-8c9c-2e7bdf91dcbd" providerId="ADAL" clId="{130B0413-9683-4350-BDC1-96005A4CFCA6}" dt="2026-03-06T12:51:01.950" v="1855" actId="20577"/>
        <pc:sldMkLst>
          <pc:docMk/>
          <pc:sldMk cId="570439547" sldId="273"/>
        </pc:sldMkLst>
        <pc:spChg chg="mod">
          <ac:chgData name="Jannie Laigaard" userId="75e63d81-cd60-4c0a-8c9c-2e7bdf91dcbd" providerId="ADAL" clId="{130B0413-9683-4350-BDC1-96005A4CFCA6}" dt="2026-03-06T12:51:01.950" v="1855" actId="20577"/>
          <ac:spMkLst>
            <pc:docMk/>
            <pc:sldMk cId="570439547" sldId="273"/>
            <ac:spMk id="2" creationId="{0EF5E37A-EFE0-AD95-F15F-4587C0732218}"/>
          </ac:spMkLst>
        </pc:spChg>
        <pc:spChg chg="mod">
          <ac:chgData name="Jannie Laigaard" userId="75e63d81-cd60-4c0a-8c9c-2e7bdf91dcbd" providerId="ADAL" clId="{130B0413-9683-4350-BDC1-96005A4CFCA6}" dt="2026-03-06T12:35:37.757" v="1284" actId="20577"/>
          <ac:spMkLst>
            <pc:docMk/>
            <pc:sldMk cId="570439547" sldId="273"/>
            <ac:spMk id="13" creationId="{4DF3409C-7F9B-6A3B-3A0F-6D8F07D0976D}"/>
          </ac:spMkLst>
        </pc:spChg>
      </pc:sldChg>
      <pc:sldChg chg="modSp mod">
        <pc:chgData name="Jannie Laigaard" userId="75e63d81-cd60-4c0a-8c9c-2e7bdf91dcbd" providerId="ADAL" clId="{130B0413-9683-4350-BDC1-96005A4CFCA6}" dt="2026-03-06T12:51:04.144" v="1857" actId="20577"/>
        <pc:sldMkLst>
          <pc:docMk/>
          <pc:sldMk cId="202738181" sldId="274"/>
        </pc:sldMkLst>
        <pc:spChg chg="mod">
          <ac:chgData name="Jannie Laigaard" userId="75e63d81-cd60-4c0a-8c9c-2e7bdf91dcbd" providerId="ADAL" clId="{130B0413-9683-4350-BDC1-96005A4CFCA6}" dt="2026-03-06T12:51:04.144" v="1857" actId="20577"/>
          <ac:spMkLst>
            <pc:docMk/>
            <pc:sldMk cId="202738181" sldId="274"/>
            <ac:spMk id="2" creationId="{6892A9C4-F446-F7A7-E92B-7B4A37590D22}"/>
          </ac:spMkLst>
        </pc:spChg>
        <pc:spChg chg="mod">
          <ac:chgData name="Jannie Laigaard" userId="75e63d81-cd60-4c0a-8c9c-2e7bdf91dcbd" providerId="ADAL" clId="{130B0413-9683-4350-BDC1-96005A4CFCA6}" dt="2026-03-06T12:23:27.294" v="1091" actId="20577"/>
          <ac:spMkLst>
            <pc:docMk/>
            <pc:sldMk cId="202738181" sldId="274"/>
            <ac:spMk id="3" creationId="{006A65D5-55F8-8B00-DD64-1F4D12089902}"/>
          </ac:spMkLst>
        </pc:spChg>
      </pc:sldChg>
    </pc:docChg>
  </pc:docChgLst>
  <pc:docChgLst>
    <pc:chgData name="Jannie Laigaard" userId="S::au173045@uni.au.dk::75e63d81-cd60-4c0a-8c9c-2e7bdf91dcbd" providerId="AD" clId="Web-{A9197B30-E059-015D-3AB9-FD716A7F3D49}"/>
    <pc:docChg chg="modSld">
      <pc:chgData name="Jannie Laigaard" userId="S::au173045@uni.au.dk::75e63d81-cd60-4c0a-8c9c-2e7bdf91dcbd" providerId="AD" clId="Web-{A9197B30-E059-015D-3AB9-FD716A7F3D49}" dt="2026-03-18T09:07:25.093" v="5" actId="1076"/>
      <pc:docMkLst>
        <pc:docMk/>
      </pc:docMkLst>
      <pc:sldChg chg="modSp">
        <pc:chgData name="Jannie Laigaard" userId="S::au173045@uni.au.dk::75e63d81-cd60-4c0a-8c9c-2e7bdf91dcbd" providerId="AD" clId="Web-{A9197B30-E059-015D-3AB9-FD716A7F3D49}" dt="2026-03-18T09:07:13.233" v="1" actId="20577"/>
        <pc:sldMkLst>
          <pc:docMk/>
          <pc:sldMk cId="857754348" sldId="267"/>
        </pc:sldMkLst>
        <pc:spChg chg="mod">
          <ac:chgData name="Jannie Laigaard" userId="S::au173045@uni.au.dk::75e63d81-cd60-4c0a-8c9c-2e7bdf91dcbd" providerId="AD" clId="Web-{A9197B30-E059-015D-3AB9-FD716A7F3D49}" dt="2026-03-18T09:07:13.233" v="1" actId="20577"/>
          <ac:spMkLst>
            <pc:docMk/>
            <pc:sldMk cId="857754348" sldId="267"/>
            <ac:spMk id="13" creationId="{4DF3409C-7F9B-6A3B-3A0F-6D8F07D0976D}"/>
          </ac:spMkLst>
        </pc:spChg>
      </pc:sldChg>
      <pc:sldChg chg="modSp">
        <pc:chgData name="Jannie Laigaard" userId="S::au173045@uni.au.dk::75e63d81-cd60-4c0a-8c9c-2e7bdf91dcbd" providerId="AD" clId="Web-{A9197B30-E059-015D-3AB9-FD716A7F3D49}" dt="2026-03-18T09:07:25.093" v="5" actId="1076"/>
        <pc:sldMkLst>
          <pc:docMk/>
          <pc:sldMk cId="570439547" sldId="273"/>
        </pc:sldMkLst>
        <pc:spChg chg="mod">
          <ac:chgData name="Jannie Laigaard" userId="S::au173045@uni.au.dk::75e63d81-cd60-4c0a-8c9c-2e7bdf91dcbd" providerId="AD" clId="Web-{A9197B30-E059-015D-3AB9-FD716A7F3D49}" dt="2026-03-18T09:07:25.093" v="5" actId="1076"/>
          <ac:spMkLst>
            <pc:docMk/>
            <pc:sldMk cId="570439547" sldId="273"/>
            <ac:spMk id="13" creationId="{4DF3409C-7F9B-6A3B-3A0F-6D8F07D0976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a:extLst>
              <a:ext uri="{FF2B5EF4-FFF2-40B4-BE49-F238E27FC236}">
                <a16:creationId xmlns:a16="http://schemas.microsoft.com/office/drawing/2014/main" id="{80530DAE-B23A-9FDF-0528-AF0E97917BA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a:extLst>
              <a:ext uri="{FF2B5EF4-FFF2-40B4-BE49-F238E27FC236}">
                <a16:creationId xmlns:a16="http://schemas.microsoft.com/office/drawing/2014/main" id="{66E014F5-97AB-41CD-6A17-7841A7308ED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ADC6FC9-76B2-4CB0-9CC1-F3EE05E14EFA}" type="datetimeFigureOut">
              <a:rPr lang="da-DK" smtClean="0"/>
              <a:t>18-03-2026</a:t>
            </a:fld>
            <a:endParaRPr lang="da-DK"/>
          </a:p>
        </p:txBody>
      </p:sp>
      <p:sp>
        <p:nvSpPr>
          <p:cNvPr id="4" name="Pladsholder til sidefod 3">
            <a:extLst>
              <a:ext uri="{FF2B5EF4-FFF2-40B4-BE49-F238E27FC236}">
                <a16:creationId xmlns:a16="http://schemas.microsoft.com/office/drawing/2014/main" id="{8BA0B605-4984-6E24-5820-D01FBBA6421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5" name="Pladsholder til slidenummer 4">
            <a:extLst>
              <a:ext uri="{FF2B5EF4-FFF2-40B4-BE49-F238E27FC236}">
                <a16:creationId xmlns:a16="http://schemas.microsoft.com/office/drawing/2014/main" id="{E4B902A7-01EA-00AD-F098-0A01E72DF7C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4A9603F-C178-47E2-8AB3-9BCF81F43436}" type="slidenum">
              <a:rPr lang="da-DK" smtClean="0"/>
              <a:t>‹nr.›</a:t>
            </a:fld>
            <a:endParaRPr lang="da-DK"/>
          </a:p>
        </p:txBody>
      </p:sp>
    </p:spTree>
    <p:extLst>
      <p:ext uri="{BB962C8B-B14F-4D97-AF65-F5344CB8AC3E}">
        <p14:creationId xmlns:p14="http://schemas.microsoft.com/office/powerpoint/2010/main" val="84122521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KNOW HOW">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3A59C8-8609-7DC8-74FA-8FFCBD0BF3F1}"/>
              </a:ext>
            </a:extLst>
          </p:cNvPr>
          <p:cNvSpPr>
            <a:spLocks noGrp="1"/>
          </p:cNvSpPr>
          <p:nvPr>
            <p:ph type="title"/>
          </p:nvPr>
        </p:nvSpPr>
        <p:spPr>
          <a:xfrm>
            <a:off x="838200" y="365125"/>
            <a:ext cx="10515600" cy="1325563"/>
          </a:xfrm>
          <a:prstGeom prst="rect">
            <a:avLst/>
          </a:prstGeom>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06675F38-BB3B-2A88-8D06-61CE5EDD3023}"/>
              </a:ext>
            </a:extLst>
          </p:cNvPr>
          <p:cNvSpPr>
            <a:spLocks noGrp="1"/>
          </p:cNvSpPr>
          <p:nvPr>
            <p:ph type="dt" sz="half" idx="10"/>
          </p:nvPr>
        </p:nvSpPr>
        <p:spPr/>
        <p:txBody>
          <a:bodyPr/>
          <a:lstStyle/>
          <a:p>
            <a:fld id="{037CD7AF-AED4-43B6-A316-EF8E97830B23}" type="datetimeFigureOut">
              <a:rPr lang="da-DK" smtClean="0"/>
              <a:t>18-03-2026</a:t>
            </a:fld>
            <a:endParaRPr lang="da-DK"/>
          </a:p>
        </p:txBody>
      </p:sp>
      <p:sp>
        <p:nvSpPr>
          <p:cNvPr id="4" name="Pladsholder til sidefod 3">
            <a:extLst>
              <a:ext uri="{FF2B5EF4-FFF2-40B4-BE49-F238E27FC236}">
                <a16:creationId xmlns:a16="http://schemas.microsoft.com/office/drawing/2014/main" id="{C707B73E-43AA-6BB1-9159-17CB78112870}"/>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53FC2533-2E7F-FF7B-5D29-BE3A50F7A779}"/>
              </a:ext>
            </a:extLst>
          </p:cNvPr>
          <p:cNvSpPr>
            <a:spLocks noGrp="1"/>
          </p:cNvSpPr>
          <p:nvPr>
            <p:ph type="sldNum" sz="quarter" idx="12"/>
          </p:nvPr>
        </p:nvSpPr>
        <p:spPr/>
        <p:txBody>
          <a:bodyPr/>
          <a:lstStyle/>
          <a:p>
            <a:fld id="{F6C6775B-2CAF-41B0-BBD7-04E166B926DE}" type="slidenum">
              <a:rPr lang="da-DK" smtClean="0"/>
              <a:t>‹nr.›</a:t>
            </a:fld>
            <a:endParaRPr lang="da-DK"/>
          </a:p>
        </p:txBody>
      </p:sp>
    </p:spTree>
    <p:extLst>
      <p:ext uri="{BB962C8B-B14F-4D97-AF65-F5344CB8AC3E}">
        <p14:creationId xmlns:p14="http://schemas.microsoft.com/office/powerpoint/2010/main" val="2404012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obbelt tekst slide 2">
    <p:spTree>
      <p:nvGrpSpPr>
        <p:cNvPr id="1" name=""/>
        <p:cNvGrpSpPr/>
        <p:nvPr/>
      </p:nvGrpSpPr>
      <p:grpSpPr>
        <a:xfrm>
          <a:off x="0" y="0"/>
          <a:ext cx="0" cy="0"/>
          <a:chOff x="0" y="0"/>
          <a:chExt cx="0" cy="0"/>
        </a:xfrm>
      </p:grpSpPr>
      <p:sp>
        <p:nvSpPr>
          <p:cNvPr id="4" name="Pladsholder til dato 3">
            <a:extLst>
              <a:ext uri="{FF2B5EF4-FFF2-40B4-BE49-F238E27FC236}">
                <a16:creationId xmlns:a16="http://schemas.microsoft.com/office/drawing/2014/main" id="{DE04C8BC-9140-3504-8541-33505FEA3A39}"/>
              </a:ext>
            </a:extLst>
          </p:cNvPr>
          <p:cNvSpPr>
            <a:spLocks noGrp="1"/>
          </p:cNvSpPr>
          <p:nvPr>
            <p:ph type="dt" sz="half" idx="10"/>
          </p:nvPr>
        </p:nvSpPr>
        <p:spPr/>
        <p:txBody>
          <a:bodyPr/>
          <a:lstStyle/>
          <a:p>
            <a:fld id="{706429D1-9C82-4F03-8644-9F03B44EB27A}" type="datetimeFigureOut">
              <a:rPr lang="da-DK" smtClean="0"/>
              <a:t>18-03-2026</a:t>
            </a:fld>
            <a:endParaRPr lang="da-DK"/>
          </a:p>
        </p:txBody>
      </p:sp>
      <p:sp>
        <p:nvSpPr>
          <p:cNvPr id="5" name="Pladsholder til sidefod 4">
            <a:extLst>
              <a:ext uri="{FF2B5EF4-FFF2-40B4-BE49-F238E27FC236}">
                <a16:creationId xmlns:a16="http://schemas.microsoft.com/office/drawing/2014/main" id="{08B2DFDE-12E9-98E5-8737-77ACC057137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5EFFA70E-E6EC-8888-B088-33D3973AF324}"/>
              </a:ext>
            </a:extLst>
          </p:cNvPr>
          <p:cNvSpPr>
            <a:spLocks noGrp="1"/>
          </p:cNvSpPr>
          <p:nvPr>
            <p:ph type="sldNum" sz="quarter" idx="12"/>
          </p:nvPr>
        </p:nvSpPr>
        <p:spPr/>
        <p:txBody>
          <a:bodyPr/>
          <a:lstStyle/>
          <a:p>
            <a:fld id="{FEF7B230-FEBF-4DD0-88DB-30D5EA87BB01}" type="slidenum">
              <a:rPr lang="da-DK" smtClean="0"/>
              <a:t>‹nr.›</a:t>
            </a:fld>
            <a:endParaRPr lang="da-DK"/>
          </a:p>
        </p:txBody>
      </p:sp>
      <p:sp>
        <p:nvSpPr>
          <p:cNvPr id="7" name="Pladsholder til tekst 7">
            <a:extLst>
              <a:ext uri="{FF2B5EF4-FFF2-40B4-BE49-F238E27FC236}">
                <a16:creationId xmlns:a16="http://schemas.microsoft.com/office/drawing/2014/main" id="{DE881ECA-0E65-34DD-191C-D55BE6887130}"/>
              </a:ext>
            </a:extLst>
          </p:cNvPr>
          <p:cNvSpPr>
            <a:spLocks noGrp="1"/>
          </p:cNvSpPr>
          <p:nvPr>
            <p:ph type="body" sz="quarter" idx="13"/>
          </p:nvPr>
        </p:nvSpPr>
        <p:spPr>
          <a:xfrm>
            <a:off x="693904" y="690061"/>
            <a:ext cx="4960938" cy="738187"/>
          </a:xfrm>
        </p:spPr>
        <p:txBody>
          <a:bodyPr>
            <a:noAutofit/>
          </a:bodyPr>
          <a:lstStyle>
            <a:lvl1pPr marL="0" indent="0">
              <a:buNone/>
              <a:defRPr sz="3000" b="1">
                <a:solidFill>
                  <a:srgbClr val="0C4F27"/>
                </a:solidFill>
                <a:latin typeface="AU Passata" panose="020B0503030502030804" pitchFamily="34" charset="0"/>
              </a:defRPr>
            </a:lvl1pPr>
          </a:lstStyle>
          <a:p>
            <a:pPr lvl="0"/>
            <a:r>
              <a:rPr lang="da-DK"/>
              <a:t>Klik for at redigere teksttypografierne i masteren</a:t>
            </a:r>
          </a:p>
        </p:txBody>
      </p:sp>
      <p:sp>
        <p:nvSpPr>
          <p:cNvPr id="8" name="Pladsholder til tekst 13">
            <a:extLst>
              <a:ext uri="{FF2B5EF4-FFF2-40B4-BE49-F238E27FC236}">
                <a16:creationId xmlns:a16="http://schemas.microsoft.com/office/drawing/2014/main" id="{DCD9137D-5B48-4062-1B97-45A55EA66366}"/>
              </a:ext>
            </a:extLst>
          </p:cNvPr>
          <p:cNvSpPr>
            <a:spLocks noGrp="1"/>
          </p:cNvSpPr>
          <p:nvPr>
            <p:ph type="body" sz="quarter" idx="15"/>
          </p:nvPr>
        </p:nvSpPr>
        <p:spPr>
          <a:xfrm>
            <a:off x="693904" y="1522706"/>
            <a:ext cx="4960938" cy="3763168"/>
          </a:xfrm>
        </p:spPr>
        <p:txBody>
          <a:bodyPr>
            <a:normAutofit/>
          </a:bodyPr>
          <a:lstStyle>
            <a:lvl1pPr>
              <a:defRPr sz="2000" b="1">
                <a:solidFill>
                  <a:schemeClr val="bg1"/>
                </a:solidFill>
                <a:latin typeface="AU Passata" panose="020B0503030502030804" pitchFamily="34" charset="0"/>
              </a:defRPr>
            </a:lvl1pPr>
            <a:lvl2pPr>
              <a:defRPr sz="1800" b="0">
                <a:solidFill>
                  <a:schemeClr val="bg1"/>
                </a:solidFill>
                <a:latin typeface="AU Passata" panose="020B0503030502030804" pitchFamily="34" charset="0"/>
              </a:defRPr>
            </a:lvl2pPr>
            <a:lvl3pPr>
              <a:defRPr sz="1600" b="0">
                <a:solidFill>
                  <a:schemeClr val="bg1"/>
                </a:solidFill>
                <a:latin typeface="AU Passata" panose="020B0503030502030804" pitchFamily="34" charset="0"/>
              </a:defRPr>
            </a:lvl3pPr>
            <a:lvl4pPr>
              <a:defRPr sz="1400" b="0">
                <a:solidFill>
                  <a:schemeClr val="bg1"/>
                </a:solidFill>
                <a:latin typeface="AU Passata" panose="020B0503030502030804" pitchFamily="34" charset="0"/>
              </a:defRPr>
            </a:lvl4pPr>
            <a:lvl5pPr>
              <a:defRPr sz="1400" b="0">
                <a:solidFill>
                  <a:schemeClr val="bg1"/>
                </a:solidFill>
                <a:latin typeface="AU Passata" panose="020B0503030502030804" pitchFamily="34" charset="0"/>
              </a:defRPr>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9" name="Pladsholder til tekst 7">
            <a:extLst>
              <a:ext uri="{FF2B5EF4-FFF2-40B4-BE49-F238E27FC236}">
                <a16:creationId xmlns:a16="http://schemas.microsoft.com/office/drawing/2014/main" id="{A31F536D-3786-9130-3B22-A181C5FDDB6E}"/>
              </a:ext>
            </a:extLst>
          </p:cNvPr>
          <p:cNvSpPr>
            <a:spLocks noGrp="1"/>
          </p:cNvSpPr>
          <p:nvPr>
            <p:ph type="body" sz="quarter" idx="16"/>
          </p:nvPr>
        </p:nvSpPr>
        <p:spPr>
          <a:xfrm>
            <a:off x="6998451" y="1853113"/>
            <a:ext cx="4960938" cy="738187"/>
          </a:xfrm>
        </p:spPr>
        <p:txBody>
          <a:bodyPr>
            <a:noAutofit/>
          </a:bodyPr>
          <a:lstStyle>
            <a:lvl1pPr marL="0" indent="0">
              <a:buNone/>
              <a:defRPr sz="3000" b="1">
                <a:solidFill>
                  <a:srgbClr val="DDDACF"/>
                </a:solidFill>
                <a:latin typeface="AU Passata" panose="020B0503030502030804" pitchFamily="34" charset="0"/>
              </a:defRPr>
            </a:lvl1pPr>
          </a:lstStyle>
          <a:p>
            <a:pPr lvl="0"/>
            <a:r>
              <a:rPr lang="da-DK"/>
              <a:t>Klik for at redigere teksttypografierne i masteren</a:t>
            </a:r>
          </a:p>
        </p:txBody>
      </p:sp>
      <p:sp>
        <p:nvSpPr>
          <p:cNvPr id="10" name="Pladsholder til tekst 13">
            <a:extLst>
              <a:ext uri="{FF2B5EF4-FFF2-40B4-BE49-F238E27FC236}">
                <a16:creationId xmlns:a16="http://schemas.microsoft.com/office/drawing/2014/main" id="{07CA6116-9951-4926-D7FB-27059FD6CE19}"/>
              </a:ext>
            </a:extLst>
          </p:cNvPr>
          <p:cNvSpPr>
            <a:spLocks noGrp="1"/>
          </p:cNvSpPr>
          <p:nvPr>
            <p:ph type="body" sz="quarter" idx="17"/>
          </p:nvPr>
        </p:nvSpPr>
        <p:spPr>
          <a:xfrm>
            <a:off x="6998451" y="2685758"/>
            <a:ext cx="4960938" cy="3466389"/>
          </a:xfrm>
        </p:spPr>
        <p:txBody>
          <a:bodyPr>
            <a:normAutofit/>
          </a:bodyPr>
          <a:lstStyle>
            <a:lvl1pPr>
              <a:defRPr sz="2000" b="1">
                <a:solidFill>
                  <a:schemeClr val="bg1"/>
                </a:solidFill>
                <a:latin typeface="AU Passata" panose="020B0503030502030804" pitchFamily="34" charset="0"/>
              </a:defRPr>
            </a:lvl1pPr>
            <a:lvl2pPr>
              <a:defRPr sz="1800" b="0">
                <a:solidFill>
                  <a:schemeClr val="bg1"/>
                </a:solidFill>
                <a:latin typeface="AU Passata" panose="020B0503030502030804" pitchFamily="34" charset="0"/>
              </a:defRPr>
            </a:lvl2pPr>
            <a:lvl3pPr>
              <a:defRPr sz="1600" b="0">
                <a:solidFill>
                  <a:schemeClr val="bg1"/>
                </a:solidFill>
                <a:latin typeface="AU Passata" panose="020B0503030502030804" pitchFamily="34" charset="0"/>
              </a:defRPr>
            </a:lvl3pPr>
            <a:lvl4pPr>
              <a:defRPr sz="1400" b="0">
                <a:solidFill>
                  <a:schemeClr val="bg1"/>
                </a:solidFill>
                <a:latin typeface="AU Passata" panose="020B0503030502030804" pitchFamily="34" charset="0"/>
              </a:defRPr>
            </a:lvl4pPr>
            <a:lvl5pPr>
              <a:defRPr sz="1400" b="0">
                <a:solidFill>
                  <a:schemeClr val="bg1"/>
                </a:solidFill>
                <a:latin typeface="AU Passata" panose="020B0503030502030804" pitchFamily="34" charset="0"/>
              </a:defRPr>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Tree>
    <p:extLst>
      <p:ext uri="{BB962C8B-B14F-4D97-AF65-F5344CB8AC3E}">
        <p14:creationId xmlns:p14="http://schemas.microsoft.com/office/powerpoint/2010/main" val="360921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obbelt tekst slide 3">
    <p:spTree>
      <p:nvGrpSpPr>
        <p:cNvPr id="1" name=""/>
        <p:cNvGrpSpPr/>
        <p:nvPr/>
      </p:nvGrpSpPr>
      <p:grpSpPr>
        <a:xfrm>
          <a:off x="0" y="0"/>
          <a:ext cx="0" cy="0"/>
          <a:chOff x="0" y="0"/>
          <a:chExt cx="0" cy="0"/>
        </a:xfrm>
      </p:grpSpPr>
      <p:sp>
        <p:nvSpPr>
          <p:cNvPr id="4" name="Pladsholder til dato 3">
            <a:extLst>
              <a:ext uri="{FF2B5EF4-FFF2-40B4-BE49-F238E27FC236}">
                <a16:creationId xmlns:a16="http://schemas.microsoft.com/office/drawing/2014/main" id="{DE04C8BC-9140-3504-8541-33505FEA3A39}"/>
              </a:ext>
            </a:extLst>
          </p:cNvPr>
          <p:cNvSpPr>
            <a:spLocks noGrp="1"/>
          </p:cNvSpPr>
          <p:nvPr>
            <p:ph type="dt" sz="half" idx="10"/>
          </p:nvPr>
        </p:nvSpPr>
        <p:spPr/>
        <p:txBody>
          <a:bodyPr/>
          <a:lstStyle/>
          <a:p>
            <a:fld id="{706429D1-9C82-4F03-8644-9F03B44EB27A}" type="datetimeFigureOut">
              <a:rPr lang="da-DK" smtClean="0"/>
              <a:t>18-03-2026</a:t>
            </a:fld>
            <a:endParaRPr lang="da-DK"/>
          </a:p>
        </p:txBody>
      </p:sp>
      <p:sp>
        <p:nvSpPr>
          <p:cNvPr id="5" name="Pladsholder til sidefod 4">
            <a:extLst>
              <a:ext uri="{FF2B5EF4-FFF2-40B4-BE49-F238E27FC236}">
                <a16:creationId xmlns:a16="http://schemas.microsoft.com/office/drawing/2014/main" id="{08B2DFDE-12E9-98E5-8737-77ACC057137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5EFFA70E-E6EC-8888-B088-33D3973AF324}"/>
              </a:ext>
            </a:extLst>
          </p:cNvPr>
          <p:cNvSpPr>
            <a:spLocks noGrp="1"/>
          </p:cNvSpPr>
          <p:nvPr>
            <p:ph type="sldNum" sz="quarter" idx="12"/>
          </p:nvPr>
        </p:nvSpPr>
        <p:spPr/>
        <p:txBody>
          <a:bodyPr/>
          <a:lstStyle/>
          <a:p>
            <a:fld id="{FEF7B230-FEBF-4DD0-88DB-30D5EA87BB01}" type="slidenum">
              <a:rPr lang="da-DK" smtClean="0"/>
              <a:t>‹nr.›</a:t>
            </a:fld>
            <a:endParaRPr lang="da-DK"/>
          </a:p>
        </p:txBody>
      </p:sp>
      <p:sp>
        <p:nvSpPr>
          <p:cNvPr id="7" name="Pladsholder til tekst 7">
            <a:extLst>
              <a:ext uri="{FF2B5EF4-FFF2-40B4-BE49-F238E27FC236}">
                <a16:creationId xmlns:a16="http://schemas.microsoft.com/office/drawing/2014/main" id="{DE881ECA-0E65-34DD-191C-D55BE6887130}"/>
              </a:ext>
            </a:extLst>
          </p:cNvPr>
          <p:cNvSpPr>
            <a:spLocks noGrp="1"/>
          </p:cNvSpPr>
          <p:nvPr>
            <p:ph type="body" sz="quarter" idx="13"/>
          </p:nvPr>
        </p:nvSpPr>
        <p:spPr>
          <a:xfrm>
            <a:off x="693904" y="690061"/>
            <a:ext cx="4960938" cy="738187"/>
          </a:xfrm>
        </p:spPr>
        <p:txBody>
          <a:bodyPr>
            <a:noAutofit/>
          </a:bodyPr>
          <a:lstStyle>
            <a:lvl1pPr marL="0" indent="0">
              <a:buNone/>
              <a:defRPr sz="3000" b="1">
                <a:solidFill>
                  <a:schemeClr val="bg1"/>
                </a:solidFill>
                <a:latin typeface="AU Passata" panose="020B0503030502030804" pitchFamily="34" charset="0"/>
              </a:defRPr>
            </a:lvl1pPr>
          </a:lstStyle>
          <a:p>
            <a:pPr lvl="0"/>
            <a:r>
              <a:rPr lang="da-DK"/>
              <a:t>Klik for at redigere teksttypografierne i masteren</a:t>
            </a:r>
          </a:p>
        </p:txBody>
      </p:sp>
      <p:sp>
        <p:nvSpPr>
          <p:cNvPr id="8" name="Pladsholder til tekst 13">
            <a:extLst>
              <a:ext uri="{FF2B5EF4-FFF2-40B4-BE49-F238E27FC236}">
                <a16:creationId xmlns:a16="http://schemas.microsoft.com/office/drawing/2014/main" id="{DCD9137D-5B48-4062-1B97-45A55EA66366}"/>
              </a:ext>
            </a:extLst>
          </p:cNvPr>
          <p:cNvSpPr>
            <a:spLocks noGrp="1"/>
          </p:cNvSpPr>
          <p:nvPr>
            <p:ph type="body" sz="quarter" idx="15"/>
          </p:nvPr>
        </p:nvSpPr>
        <p:spPr>
          <a:xfrm>
            <a:off x="693904" y="1522706"/>
            <a:ext cx="4960938" cy="3763168"/>
          </a:xfrm>
        </p:spPr>
        <p:txBody>
          <a:bodyPr>
            <a:normAutofit/>
          </a:bodyPr>
          <a:lstStyle>
            <a:lvl1pPr>
              <a:defRPr sz="2000" b="1">
                <a:solidFill>
                  <a:schemeClr val="bg1"/>
                </a:solidFill>
                <a:latin typeface="AU Passata" panose="020B0503030502030804" pitchFamily="34" charset="0"/>
              </a:defRPr>
            </a:lvl1pPr>
            <a:lvl2pPr>
              <a:defRPr sz="1800" b="0">
                <a:solidFill>
                  <a:schemeClr val="bg1"/>
                </a:solidFill>
                <a:latin typeface="AU Passata" panose="020B0503030502030804" pitchFamily="34" charset="0"/>
              </a:defRPr>
            </a:lvl2pPr>
            <a:lvl3pPr>
              <a:defRPr sz="1600" b="0">
                <a:solidFill>
                  <a:schemeClr val="bg1"/>
                </a:solidFill>
                <a:latin typeface="AU Passata" panose="020B0503030502030804" pitchFamily="34" charset="0"/>
              </a:defRPr>
            </a:lvl3pPr>
            <a:lvl4pPr>
              <a:defRPr sz="1400" b="0">
                <a:solidFill>
                  <a:schemeClr val="bg1"/>
                </a:solidFill>
                <a:latin typeface="AU Passata" panose="020B0503030502030804" pitchFamily="34" charset="0"/>
              </a:defRPr>
            </a:lvl4pPr>
            <a:lvl5pPr>
              <a:defRPr sz="1400" b="0">
                <a:solidFill>
                  <a:schemeClr val="bg1"/>
                </a:solidFill>
                <a:latin typeface="AU Passata" panose="020B0503030502030804" pitchFamily="34" charset="0"/>
              </a:defRPr>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9" name="Pladsholder til tekst 7">
            <a:extLst>
              <a:ext uri="{FF2B5EF4-FFF2-40B4-BE49-F238E27FC236}">
                <a16:creationId xmlns:a16="http://schemas.microsoft.com/office/drawing/2014/main" id="{A31F536D-3786-9130-3B22-A181C5FDDB6E}"/>
              </a:ext>
            </a:extLst>
          </p:cNvPr>
          <p:cNvSpPr>
            <a:spLocks noGrp="1"/>
          </p:cNvSpPr>
          <p:nvPr>
            <p:ph type="body" sz="quarter" idx="16"/>
          </p:nvPr>
        </p:nvSpPr>
        <p:spPr>
          <a:xfrm>
            <a:off x="6998451" y="1853113"/>
            <a:ext cx="4960938" cy="738187"/>
          </a:xfrm>
        </p:spPr>
        <p:txBody>
          <a:bodyPr>
            <a:noAutofit/>
          </a:bodyPr>
          <a:lstStyle>
            <a:lvl1pPr marL="0" indent="0">
              <a:buNone/>
              <a:defRPr sz="3000" b="1">
                <a:solidFill>
                  <a:srgbClr val="E7402C"/>
                </a:solidFill>
                <a:latin typeface="AU Passata" panose="020B0503030502030804" pitchFamily="34" charset="0"/>
              </a:defRPr>
            </a:lvl1pPr>
          </a:lstStyle>
          <a:p>
            <a:pPr lvl="0"/>
            <a:r>
              <a:rPr lang="da-DK"/>
              <a:t>Klik for at redigere teksttypografierne i masteren</a:t>
            </a:r>
          </a:p>
        </p:txBody>
      </p:sp>
      <p:sp>
        <p:nvSpPr>
          <p:cNvPr id="10" name="Pladsholder til tekst 13">
            <a:extLst>
              <a:ext uri="{FF2B5EF4-FFF2-40B4-BE49-F238E27FC236}">
                <a16:creationId xmlns:a16="http://schemas.microsoft.com/office/drawing/2014/main" id="{07CA6116-9951-4926-D7FB-27059FD6CE19}"/>
              </a:ext>
            </a:extLst>
          </p:cNvPr>
          <p:cNvSpPr>
            <a:spLocks noGrp="1"/>
          </p:cNvSpPr>
          <p:nvPr>
            <p:ph type="body" sz="quarter" idx="17"/>
          </p:nvPr>
        </p:nvSpPr>
        <p:spPr>
          <a:xfrm>
            <a:off x="6998451" y="2685758"/>
            <a:ext cx="4960938" cy="3466389"/>
          </a:xfrm>
        </p:spPr>
        <p:txBody>
          <a:bodyPr>
            <a:normAutofit/>
          </a:bodyPr>
          <a:lstStyle>
            <a:lvl1pPr>
              <a:defRPr sz="2000" b="1">
                <a:solidFill>
                  <a:srgbClr val="E7402C"/>
                </a:solidFill>
                <a:latin typeface="AU Passata" panose="020B0503030502030804" pitchFamily="34" charset="0"/>
              </a:defRPr>
            </a:lvl1pPr>
            <a:lvl2pPr>
              <a:defRPr sz="1800" b="0">
                <a:solidFill>
                  <a:srgbClr val="E7402C"/>
                </a:solidFill>
                <a:latin typeface="AU Passata" panose="020B0503030502030804" pitchFamily="34" charset="0"/>
              </a:defRPr>
            </a:lvl2pPr>
            <a:lvl3pPr>
              <a:defRPr sz="1600" b="0">
                <a:solidFill>
                  <a:srgbClr val="E7402C"/>
                </a:solidFill>
                <a:latin typeface="AU Passata" panose="020B0503030502030804" pitchFamily="34" charset="0"/>
              </a:defRPr>
            </a:lvl3pPr>
            <a:lvl4pPr>
              <a:defRPr sz="1400" b="0">
                <a:solidFill>
                  <a:srgbClr val="E7402C"/>
                </a:solidFill>
                <a:latin typeface="AU Passata" panose="020B0503030502030804" pitchFamily="34" charset="0"/>
              </a:defRPr>
            </a:lvl4pPr>
            <a:lvl5pPr>
              <a:defRPr sz="1400" b="0">
                <a:solidFill>
                  <a:srgbClr val="E7402C"/>
                </a:solidFill>
                <a:latin typeface="AU Passata" panose="020B0503030502030804" pitchFamily="34" charset="0"/>
              </a:defRPr>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Tree>
    <p:extLst>
      <p:ext uri="{BB962C8B-B14F-4D97-AF65-F5344CB8AC3E}">
        <p14:creationId xmlns:p14="http://schemas.microsoft.com/office/powerpoint/2010/main" val="2212859042"/>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Pladsholder til dato 3">
            <a:extLst>
              <a:ext uri="{FF2B5EF4-FFF2-40B4-BE49-F238E27FC236}">
                <a16:creationId xmlns:a16="http://schemas.microsoft.com/office/drawing/2014/main" id="{2F049C57-D06A-1399-A44D-7A46EE6864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7CD7AF-AED4-43B6-A316-EF8E97830B23}" type="datetimeFigureOut">
              <a:rPr lang="da-DK" smtClean="0"/>
              <a:t>18-03-2026</a:t>
            </a:fld>
            <a:endParaRPr lang="da-DK"/>
          </a:p>
        </p:txBody>
      </p:sp>
      <p:sp>
        <p:nvSpPr>
          <p:cNvPr id="5" name="Pladsholder til sidefod 4">
            <a:extLst>
              <a:ext uri="{FF2B5EF4-FFF2-40B4-BE49-F238E27FC236}">
                <a16:creationId xmlns:a16="http://schemas.microsoft.com/office/drawing/2014/main" id="{C6B9CDAE-02A6-F9B2-50A1-84D90314C0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89B1281A-5C6E-FF65-068B-0F45D6C883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C6775B-2CAF-41B0-BBD7-04E166B926DE}" type="slidenum">
              <a:rPr lang="da-DK" smtClean="0"/>
              <a:t>‹nr.›</a:t>
            </a:fld>
            <a:endParaRPr lang="da-DK"/>
          </a:p>
        </p:txBody>
      </p:sp>
    </p:spTree>
    <p:extLst>
      <p:ext uri="{BB962C8B-B14F-4D97-AF65-F5344CB8AC3E}">
        <p14:creationId xmlns:p14="http://schemas.microsoft.com/office/powerpoint/2010/main" val="1908952138"/>
      </p:ext>
    </p:extLst>
  </p:cSld>
  <p:clrMap bg1="lt1" tx1="dk1" bg2="lt2" tx2="dk2" accent1="accent1" accent2="accent2" accent3="accent3" accent4="accent4" accent5="accent5" accent6="accent6" hlink="hlink" folHlink="folHlink"/>
  <p:sldLayoutIdLst>
    <p:sldLayoutId id="2147483652"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3FED1E51-4F4D-35F4-E371-5CA129C9381B}"/>
              </a:ext>
            </a:extLst>
          </p:cNvPr>
          <p:cNvSpPr/>
          <p:nvPr userDrawn="1"/>
        </p:nvSpPr>
        <p:spPr>
          <a:xfrm>
            <a:off x="1" y="356"/>
            <a:ext cx="12192000" cy="6857644"/>
          </a:xfrm>
          <a:prstGeom prst="rect">
            <a:avLst/>
          </a:prstGeom>
          <a:solidFill>
            <a:srgbClr val="0C4F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a-DK"/>
          </a:p>
        </p:txBody>
      </p:sp>
      <p:sp>
        <p:nvSpPr>
          <p:cNvPr id="2" name="Pladsholder til titel 1">
            <a:extLst>
              <a:ext uri="{FF2B5EF4-FFF2-40B4-BE49-F238E27FC236}">
                <a16:creationId xmlns:a16="http://schemas.microsoft.com/office/drawing/2014/main" id="{2306712A-B4C8-5E56-7C69-E03848D2A3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B2C5B089-B54D-8400-497C-568638F9B2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943F4B9C-B46D-3B35-5ED8-95640473F4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6429D1-9C82-4F03-8644-9F03B44EB27A}" type="datetimeFigureOut">
              <a:rPr lang="da-DK" smtClean="0"/>
              <a:t>18-03-2026</a:t>
            </a:fld>
            <a:endParaRPr lang="da-DK"/>
          </a:p>
        </p:txBody>
      </p:sp>
      <p:sp>
        <p:nvSpPr>
          <p:cNvPr id="5" name="Pladsholder til sidefod 4">
            <a:extLst>
              <a:ext uri="{FF2B5EF4-FFF2-40B4-BE49-F238E27FC236}">
                <a16:creationId xmlns:a16="http://schemas.microsoft.com/office/drawing/2014/main" id="{C79F5A7E-303C-7A01-0667-FCDE8475F2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DC950BF9-8557-8742-18A0-FD8A6FC943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F7B230-FEBF-4DD0-88DB-30D5EA87BB01}" type="slidenum">
              <a:rPr lang="da-DK" smtClean="0"/>
              <a:t>‹nr.›</a:t>
            </a:fld>
            <a:endParaRPr lang="da-DK"/>
          </a:p>
        </p:txBody>
      </p:sp>
      <p:pic>
        <p:nvPicPr>
          <p:cNvPr id="7" name="Billede 6">
            <a:extLst>
              <a:ext uri="{FF2B5EF4-FFF2-40B4-BE49-F238E27FC236}">
                <a16:creationId xmlns:a16="http://schemas.microsoft.com/office/drawing/2014/main" id="{8F9EDA2E-38AC-A2EA-36A2-A6ED79EF87E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8377"/>
            <a:ext cx="12192000" cy="6858000"/>
          </a:xfrm>
          <a:prstGeom prst="rect">
            <a:avLst/>
          </a:prstGeom>
        </p:spPr>
      </p:pic>
      <p:pic>
        <p:nvPicPr>
          <p:cNvPr id="13" name="Billede 12">
            <a:extLst>
              <a:ext uri="{FF2B5EF4-FFF2-40B4-BE49-F238E27FC236}">
                <a16:creationId xmlns:a16="http://schemas.microsoft.com/office/drawing/2014/main" id="{0D471742-6037-C696-2AC6-B1777F27896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734476" y="6385406"/>
            <a:ext cx="3126849" cy="472594"/>
          </a:xfrm>
          <a:prstGeom prst="rect">
            <a:avLst/>
          </a:prstGeom>
        </p:spPr>
      </p:pic>
    </p:spTree>
    <p:extLst>
      <p:ext uri="{BB962C8B-B14F-4D97-AF65-F5344CB8AC3E}">
        <p14:creationId xmlns:p14="http://schemas.microsoft.com/office/powerpoint/2010/main" val="3199265514"/>
      </p:ext>
    </p:extLst>
  </p:cSld>
  <p:clrMap bg1="lt1" tx1="dk1" bg2="lt2" tx2="dk2" accent1="accent1" accent2="accent2" accent3="accent3" accent4="accent4" accent5="accent5" accent6="accent6" hlink="hlink" folHlink="folHlink"/>
  <p:sldLayoutIdLst>
    <p:sldLayoutId id="2147483668"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2306712A-B4C8-5E56-7C69-E03848D2A3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B2C5B089-B54D-8400-497C-568638F9B2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943F4B9C-B46D-3B35-5ED8-95640473F4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6429D1-9C82-4F03-8644-9F03B44EB27A}" type="datetimeFigureOut">
              <a:rPr lang="da-DK" smtClean="0"/>
              <a:t>18-03-2026</a:t>
            </a:fld>
            <a:endParaRPr lang="da-DK"/>
          </a:p>
        </p:txBody>
      </p:sp>
      <p:sp>
        <p:nvSpPr>
          <p:cNvPr id="5" name="Pladsholder til sidefod 4">
            <a:extLst>
              <a:ext uri="{FF2B5EF4-FFF2-40B4-BE49-F238E27FC236}">
                <a16:creationId xmlns:a16="http://schemas.microsoft.com/office/drawing/2014/main" id="{C79F5A7E-303C-7A01-0667-FCDE8475F2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DC950BF9-8557-8742-18A0-FD8A6FC943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F7B230-FEBF-4DD0-88DB-30D5EA87BB01}" type="slidenum">
              <a:rPr lang="da-DK" smtClean="0"/>
              <a:t>‹nr.›</a:t>
            </a:fld>
            <a:endParaRPr lang="da-DK"/>
          </a:p>
        </p:txBody>
      </p:sp>
      <p:pic>
        <p:nvPicPr>
          <p:cNvPr id="8" name="Billede 7">
            <a:extLst>
              <a:ext uri="{FF2B5EF4-FFF2-40B4-BE49-F238E27FC236}">
                <a16:creationId xmlns:a16="http://schemas.microsoft.com/office/drawing/2014/main" id="{30B48995-98E0-FC85-0AF6-C26709EA101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06383" y="0"/>
            <a:ext cx="13900485" cy="6922169"/>
          </a:xfrm>
          <a:prstGeom prst="rect">
            <a:avLst/>
          </a:prstGeom>
        </p:spPr>
      </p:pic>
    </p:spTree>
    <p:extLst>
      <p:ext uri="{BB962C8B-B14F-4D97-AF65-F5344CB8AC3E}">
        <p14:creationId xmlns:p14="http://schemas.microsoft.com/office/powerpoint/2010/main" val="3095013086"/>
      </p:ext>
    </p:extLst>
  </p:cSld>
  <p:clrMap bg1="lt1" tx1="dk1" bg2="lt2" tx2="dk2" accent1="accent1" accent2="accent2" accent3="accent3" accent4="accent4" accent5="accent5" accent6="accent6" hlink="hlink" folHlink="folHlink"/>
  <p:sldLayoutIdLst>
    <p:sldLayoutId id="214748367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tekst 1">
            <a:extLst>
              <a:ext uri="{FF2B5EF4-FFF2-40B4-BE49-F238E27FC236}">
                <a16:creationId xmlns:a16="http://schemas.microsoft.com/office/drawing/2014/main" id="{0EF5E37A-EFE0-AD95-F15F-4587C0732218}"/>
              </a:ext>
            </a:extLst>
          </p:cNvPr>
          <p:cNvSpPr>
            <a:spLocks noGrp="1"/>
          </p:cNvSpPr>
          <p:nvPr>
            <p:ph type="body" sz="quarter" idx="13"/>
          </p:nvPr>
        </p:nvSpPr>
        <p:spPr>
          <a:xfrm>
            <a:off x="693904" y="690061"/>
            <a:ext cx="5373040" cy="738187"/>
          </a:xfrm>
        </p:spPr>
        <p:txBody>
          <a:bodyPr vert="horz" lIns="91440" tIns="45720" rIns="91440" bIns="45720" rtlCol="0" anchor="t">
            <a:noAutofit/>
          </a:bodyPr>
          <a:lstStyle/>
          <a:p>
            <a:r>
              <a:rPr lang="da-DK" dirty="0">
                <a:latin typeface="AU Passata"/>
              </a:rPr>
              <a:t>Cheftutorworkshop Arts 2026</a:t>
            </a:r>
            <a:endParaRPr lang="da-DK" dirty="0"/>
          </a:p>
          <a:p>
            <a:r>
              <a:rPr lang="da-DK" dirty="0">
                <a:latin typeface="AU Passata"/>
              </a:rPr>
              <a:t>Dilemmakort 1</a:t>
            </a:r>
            <a:endParaRPr lang="da-DK" dirty="0"/>
          </a:p>
          <a:p>
            <a:endParaRPr lang="da-DK" sz="1400" b="0" dirty="0">
              <a:latin typeface="AU Passata"/>
            </a:endParaRPr>
          </a:p>
          <a:p>
            <a:endParaRPr lang="da-DK" sz="1400" b="0" dirty="0">
              <a:latin typeface="AU Passata"/>
            </a:endParaRPr>
          </a:p>
        </p:txBody>
      </p:sp>
      <p:sp>
        <p:nvSpPr>
          <p:cNvPr id="3" name="Pladsholder til tekst 2">
            <a:extLst>
              <a:ext uri="{FF2B5EF4-FFF2-40B4-BE49-F238E27FC236}">
                <a16:creationId xmlns:a16="http://schemas.microsoft.com/office/drawing/2014/main" id="{B1254E7D-EA84-D21F-69E6-5FB0E7D48273}"/>
              </a:ext>
            </a:extLst>
          </p:cNvPr>
          <p:cNvSpPr>
            <a:spLocks noGrp="1"/>
          </p:cNvSpPr>
          <p:nvPr>
            <p:ph type="body" sz="quarter" idx="15"/>
          </p:nvPr>
        </p:nvSpPr>
        <p:spPr>
          <a:xfrm>
            <a:off x="312904" y="2168073"/>
            <a:ext cx="4300020" cy="3514352"/>
          </a:xfrm>
        </p:spPr>
        <p:txBody>
          <a:bodyPr vert="horz" lIns="91440" tIns="45720" rIns="91440" bIns="45720" rtlCol="0" anchor="t">
            <a:normAutofit/>
          </a:bodyPr>
          <a:lstStyle/>
          <a:p>
            <a:pPr marL="0" indent="0">
              <a:lnSpc>
                <a:spcPct val="150000"/>
              </a:lnSpc>
              <a:buNone/>
            </a:pPr>
            <a:endParaRPr lang="da-DK" dirty="0">
              <a:solidFill>
                <a:srgbClr val="0C4F27"/>
              </a:solidFill>
              <a:latin typeface="AU Passata"/>
            </a:endParaRPr>
          </a:p>
          <a:p>
            <a:pPr marL="0" indent="0">
              <a:lnSpc>
                <a:spcPct val="150000"/>
              </a:lnSpc>
              <a:buNone/>
            </a:pPr>
            <a:endParaRPr lang="da-DK" sz="2000" b="0" i="0" dirty="0">
              <a:solidFill>
                <a:srgbClr val="0C4F27"/>
              </a:solidFill>
              <a:effectLst/>
            </a:endParaRPr>
          </a:p>
          <a:p>
            <a:pPr>
              <a:lnSpc>
                <a:spcPct val="150000"/>
              </a:lnSpc>
            </a:pPr>
            <a:endParaRPr lang="da-DK" sz="2000" b="0" i="0" dirty="0">
              <a:solidFill>
                <a:srgbClr val="0C4F27"/>
              </a:solidFill>
              <a:effectLst/>
              <a:latin typeface="AU Passata" panose="020B0503030502030804" pitchFamily="34" charset="0"/>
            </a:endParaRPr>
          </a:p>
          <a:p>
            <a:pPr marL="0" indent="0">
              <a:lnSpc>
                <a:spcPct val="150000"/>
              </a:lnSpc>
              <a:buNone/>
            </a:pPr>
            <a:endParaRPr lang="da-DK" sz="2000" i="0" dirty="0">
              <a:solidFill>
                <a:srgbClr val="0C4F27"/>
              </a:solidFill>
              <a:effectLst/>
              <a:latin typeface="AU Passata" panose="020B0503030502030804" pitchFamily="34" charset="0"/>
            </a:endParaRPr>
          </a:p>
          <a:p>
            <a:endParaRPr lang="da-DK" dirty="0"/>
          </a:p>
        </p:txBody>
      </p:sp>
      <p:sp>
        <p:nvSpPr>
          <p:cNvPr id="4" name="Pladsholder til tekst 3">
            <a:extLst>
              <a:ext uri="{FF2B5EF4-FFF2-40B4-BE49-F238E27FC236}">
                <a16:creationId xmlns:a16="http://schemas.microsoft.com/office/drawing/2014/main" id="{0EFF1BD2-9425-3650-C4DB-CB4122A52E8F}"/>
              </a:ext>
            </a:extLst>
          </p:cNvPr>
          <p:cNvSpPr>
            <a:spLocks noGrp="1"/>
          </p:cNvSpPr>
          <p:nvPr>
            <p:ph type="body" sz="quarter" idx="16"/>
          </p:nvPr>
        </p:nvSpPr>
        <p:spPr>
          <a:xfrm>
            <a:off x="6998451" y="1853113"/>
            <a:ext cx="4960938" cy="738187"/>
          </a:xfrm>
        </p:spPr>
        <p:txBody>
          <a:bodyPr vert="horz" lIns="91440" tIns="45720" rIns="91440" bIns="45720" rtlCol="0" anchor="t">
            <a:noAutofit/>
          </a:bodyPr>
          <a:lstStyle/>
          <a:p>
            <a:endParaRPr lang="da-DK" sz="3000" b="1" dirty="0">
              <a:solidFill>
                <a:srgbClr val="DDDACF"/>
              </a:solidFill>
              <a:latin typeface="AU Passata" panose="020B0503030502030804" pitchFamily="34" charset="0"/>
            </a:endParaRPr>
          </a:p>
        </p:txBody>
      </p:sp>
      <p:sp>
        <p:nvSpPr>
          <p:cNvPr id="5" name="Pladsholder til tekst 4">
            <a:extLst>
              <a:ext uri="{FF2B5EF4-FFF2-40B4-BE49-F238E27FC236}">
                <a16:creationId xmlns:a16="http://schemas.microsoft.com/office/drawing/2014/main" id="{9B54DE86-0704-901C-35A2-2529E60BB8FE}"/>
              </a:ext>
            </a:extLst>
          </p:cNvPr>
          <p:cNvSpPr>
            <a:spLocks noGrp="1"/>
          </p:cNvSpPr>
          <p:nvPr>
            <p:ph type="body" sz="quarter" idx="17"/>
          </p:nvPr>
        </p:nvSpPr>
        <p:spPr/>
        <p:txBody>
          <a:bodyPr vert="horz" lIns="91440" tIns="45720" rIns="91440" bIns="45720" rtlCol="0" anchor="t">
            <a:normAutofit/>
          </a:bodyPr>
          <a:lstStyle/>
          <a:p>
            <a:pPr marL="0" indent="0">
              <a:lnSpc>
                <a:spcPct val="150000"/>
              </a:lnSpc>
              <a:buNone/>
            </a:pPr>
            <a:r>
              <a:rPr lang="da-DK" dirty="0">
                <a:solidFill>
                  <a:srgbClr val="DDDACF"/>
                </a:solidFill>
                <a:latin typeface="AU Passata"/>
              </a:rPr>
              <a:t>Diskuter:</a:t>
            </a:r>
            <a:endParaRPr lang="da-DK" b="1" dirty="0">
              <a:solidFill>
                <a:srgbClr val="DDDACF"/>
              </a:solidFill>
              <a:latin typeface="AU Passata" panose="020B0503030502030804" pitchFamily="34" charset="0"/>
            </a:endParaRPr>
          </a:p>
          <a:p>
            <a:pPr marL="342900" indent="-342900">
              <a:lnSpc>
                <a:spcPct val="150000"/>
              </a:lnSpc>
            </a:pPr>
            <a:r>
              <a:rPr lang="da-DK" sz="1600" b="0" dirty="0">
                <a:solidFill>
                  <a:srgbClr val="DDDACF"/>
                </a:solidFill>
                <a:latin typeface="AU Passata"/>
              </a:rPr>
              <a:t>Hvilke overvejelser gør du dig? </a:t>
            </a:r>
            <a:endParaRPr lang="da-DK" sz="1600" i="0" dirty="0">
              <a:solidFill>
                <a:srgbClr val="DDDACF"/>
              </a:solidFill>
              <a:effectLst/>
              <a:latin typeface="AU Passata" panose="020B0503030502030804" pitchFamily="34" charset="0"/>
            </a:endParaRPr>
          </a:p>
          <a:p>
            <a:pPr marL="342900" indent="-342900">
              <a:lnSpc>
                <a:spcPct val="150000"/>
              </a:lnSpc>
            </a:pPr>
            <a:r>
              <a:rPr lang="da-DK" sz="1600" b="0" dirty="0">
                <a:solidFill>
                  <a:srgbClr val="DDDACF"/>
                </a:solidFill>
                <a:latin typeface="AU Passata"/>
              </a:rPr>
              <a:t>Hvad gør du?</a:t>
            </a:r>
            <a:endParaRPr lang="da-DK" sz="1600" b="0" i="0" dirty="0">
              <a:solidFill>
                <a:srgbClr val="DDDACF"/>
              </a:solidFill>
              <a:effectLst/>
              <a:latin typeface="AU Passata" panose="020B0503030502030804" pitchFamily="34" charset="0"/>
            </a:endParaRPr>
          </a:p>
          <a:p>
            <a:pPr>
              <a:lnSpc>
                <a:spcPct val="150000"/>
              </a:lnSpc>
            </a:pPr>
            <a:endParaRPr lang="da-DK" sz="2000" b="0" i="0" dirty="0">
              <a:solidFill>
                <a:srgbClr val="DDDACF"/>
              </a:solidFill>
              <a:effectLst/>
              <a:latin typeface="AU Passata" panose="020B0503030502030804" pitchFamily="34" charset="0"/>
            </a:endParaRPr>
          </a:p>
          <a:p>
            <a:pPr marL="0" indent="0">
              <a:lnSpc>
                <a:spcPct val="150000"/>
              </a:lnSpc>
              <a:buNone/>
            </a:pPr>
            <a:endParaRPr lang="da-DK" sz="2000" i="0" dirty="0">
              <a:solidFill>
                <a:srgbClr val="DDDACF"/>
              </a:solidFill>
              <a:effectLst/>
              <a:latin typeface="AU Passata" panose="020B0503030502030804" pitchFamily="34" charset="0"/>
            </a:endParaRPr>
          </a:p>
          <a:p>
            <a:endParaRPr lang="da-DK" dirty="0"/>
          </a:p>
        </p:txBody>
      </p:sp>
      <p:sp>
        <p:nvSpPr>
          <p:cNvPr id="13" name="Tekstfelt 12">
            <a:extLst>
              <a:ext uri="{FF2B5EF4-FFF2-40B4-BE49-F238E27FC236}">
                <a16:creationId xmlns:a16="http://schemas.microsoft.com/office/drawing/2014/main" id="{4DF3409C-7F9B-6A3B-3A0F-6D8F07D0976D}"/>
              </a:ext>
            </a:extLst>
          </p:cNvPr>
          <p:cNvSpPr txBox="1"/>
          <p:nvPr/>
        </p:nvSpPr>
        <p:spPr>
          <a:xfrm>
            <a:off x="695272" y="1459393"/>
            <a:ext cx="4057261" cy="393691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endParaRPr lang="da-DK" sz="1400" dirty="0">
              <a:solidFill>
                <a:srgbClr val="0C4F27"/>
              </a:solidFill>
              <a:latin typeface="AU Passata"/>
              <a:cs typeface="Segoe UI"/>
            </a:endParaRPr>
          </a:p>
          <a:p>
            <a:pPr>
              <a:lnSpc>
                <a:spcPct val="150000"/>
              </a:lnSpc>
            </a:pPr>
            <a:r>
              <a:rPr lang="da-DK" sz="1400" dirty="0">
                <a:solidFill>
                  <a:srgbClr val="0C4F27"/>
                </a:solidFill>
                <a:latin typeface="AU Passata"/>
                <a:cs typeface="Segoe UI"/>
              </a:rPr>
              <a:t>Blandt de nye studerende er der en studerende, som hele tiden kommer op til dig som </a:t>
            </a:r>
            <a:r>
              <a:rPr lang="da-DK" sz="1400" err="1">
                <a:solidFill>
                  <a:srgbClr val="0C4F27"/>
                </a:solidFill>
                <a:latin typeface="AU Passata"/>
                <a:cs typeface="Segoe UI"/>
              </a:rPr>
              <a:t>cheftutor</a:t>
            </a:r>
            <a:r>
              <a:rPr lang="da-DK" sz="1400" dirty="0">
                <a:solidFill>
                  <a:srgbClr val="0C4F27"/>
                </a:solidFill>
                <a:latin typeface="AU Passata"/>
                <a:cs typeface="Segoe UI"/>
              </a:rPr>
              <a:t>. Han er meget forvirret over alt det praktiske og vil have din hjælp til mange ting her og nu. Han vil helst kun tale med dig og bliver meget irriteret på de andre tutorer, hvis de forsøger at hjælpe. </a:t>
            </a:r>
          </a:p>
          <a:p>
            <a:pPr>
              <a:lnSpc>
                <a:spcPct val="150000"/>
              </a:lnSpc>
            </a:pPr>
            <a:endParaRPr lang="da-DK" sz="1400" dirty="0">
              <a:solidFill>
                <a:srgbClr val="0C4F27"/>
              </a:solidFill>
              <a:latin typeface="AU Passata"/>
              <a:cs typeface="Segoe UI"/>
            </a:endParaRPr>
          </a:p>
          <a:p>
            <a:pPr>
              <a:lnSpc>
                <a:spcPct val="150000"/>
              </a:lnSpc>
            </a:pPr>
            <a:endParaRPr lang="da-DK" sz="1400" dirty="0">
              <a:solidFill>
                <a:srgbClr val="0C4F27"/>
              </a:solidFill>
              <a:latin typeface="AU Passata"/>
              <a:cs typeface="Segoe UI"/>
            </a:endParaRPr>
          </a:p>
          <a:p>
            <a:pPr>
              <a:lnSpc>
                <a:spcPct val="150000"/>
              </a:lnSpc>
            </a:pPr>
            <a:r>
              <a:rPr lang="da-DK" sz="1400" dirty="0">
                <a:solidFill>
                  <a:srgbClr val="0C4F27"/>
                </a:solidFill>
                <a:latin typeface="AU Passata"/>
                <a:cs typeface="Segoe UI"/>
              </a:rPr>
              <a:t>Den studerende virker desuden træt, usoigneret, og I er også lidt i tvivl om, hvorvidt han måske er påvirket, når han kommer om morgenen. </a:t>
            </a:r>
          </a:p>
        </p:txBody>
      </p:sp>
    </p:spTree>
    <p:extLst>
      <p:ext uri="{BB962C8B-B14F-4D97-AF65-F5344CB8AC3E}">
        <p14:creationId xmlns:p14="http://schemas.microsoft.com/office/powerpoint/2010/main" val="570439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tekst 1">
            <a:extLst>
              <a:ext uri="{FF2B5EF4-FFF2-40B4-BE49-F238E27FC236}">
                <a16:creationId xmlns:a16="http://schemas.microsoft.com/office/drawing/2014/main" id="{6892A9C4-F446-F7A7-E92B-7B4A37590D22}"/>
              </a:ext>
            </a:extLst>
          </p:cNvPr>
          <p:cNvSpPr>
            <a:spLocks noGrp="1"/>
          </p:cNvSpPr>
          <p:nvPr>
            <p:ph type="body" sz="quarter" idx="13"/>
          </p:nvPr>
        </p:nvSpPr>
        <p:spPr>
          <a:xfrm>
            <a:off x="693904" y="690061"/>
            <a:ext cx="5357489" cy="1025880"/>
          </a:xfrm>
        </p:spPr>
        <p:txBody>
          <a:bodyPr vert="horz" lIns="91440" tIns="45720" rIns="91440" bIns="45720" rtlCol="0" anchor="t">
            <a:noAutofit/>
          </a:bodyPr>
          <a:lstStyle/>
          <a:p>
            <a:r>
              <a:rPr lang="da-DK" dirty="0">
                <a:latin typeface="AU Passata"/>
              </a:rPr>
              <a:t>Cheftutorworkshop Arts 2026</a:t>
            </a:r>
          </a:p>
          <a:p>
            <a:r>
              <a:rPr lang="da-DK" dirty="0">
                <a:latin typeface="AU Passata"/>
              </a:rPr>
              <a:t>Dilemmakort 2</a:t>
            </a:r>
            <a:endParaRPr lang="da-DK" dirty="0"/>
          </a:p>
        </p:txBody>
      </p:sp>
      <p:sp>
        <p:nvSpPr>
          <p:cNvPr id="3" name="Pladsholder til tekst 2">
            <a:extLst>
              <a:ext uri="{FF2B5EF4-FFF2-40B4-BE49-F238E27FC236}">
                <a16:creationId xmlns:a16="http://schemas.microsoft.com/office/drawing/2014/main" id="{006A65D5-55F8-8B00-DD64-1F4D12089902}"/>
              </a:ext>
            </a:extLst>
          </p:cNvPr>
          <p:cNvSpPr>
            <a:spLocks noGrp="1"/>
          </p:cNvSpPr>
          <p:nvPr>
            <p:ph type="body" sz="quarter" idx="15"/>
          </p:nvPr>
        </p:nvSpPr>
        <p:spPr>
          <a:xfrm>
            <a:off x="655026" y="1787073"/>
            <a:ext cx="3880143" cy="3397719"/>
          </a:xfrm>
        </p:spPr>
        <p:txBody>
          <a:bodyPr vert="horz" lIns="91440" tIns="45720" rIns="91440" bIns="45720" rtlCol="0" anchor="t">
            <a:normAutofit/>
          </a:bodyPr>
          <a:lstStyle/>
          <a:p>
            <a:pPr marL="0" indent="0">
              <a:lnSpc>
                <a:spcPct val="150000"/>
              </a:lnSpc>
              <a:buNone/>
            </a:pPr>
            <a:endParaRPr lang="da-DK" b="1" dirty="0">
              <a:latin typeface="AU Passata" panose="020B0503030502030804" pitchFamily="34" charset="0"/>
            </a:endParaRPr>
          </a:p>
          <a:p>
            <a:pPr marL="0" indent="0">
              <a:lnSpc>
                <a:spcPct val="150000"/>
              </a:lnSpc>
              <a:buNone/>
            </a:pPr>
            <a:r>
              <a:rPr lang="da-DK" sz="1400" b="0" dirty="0">
                <a:latin typeface="AU Passata"/>
              </a:rPr>
              <a:t>I er i gang med velkomstugen, og du får af en tutor at vide, at en anden tutor har indledt en romantisk relation med en af de nye studerende. Tutoren har bedt sine medtutorer om at lade være med at fortælle det til dig som </a:t>
            </a:r>
            <a:r>
              <a:rPr lang="da-DK" sz="1400" b="0" dirty="0" err="1">
                <a:latin typeface="AU Passata"/>
              </a:rPr>
              <a:t>cheftutor</a:t>
            </a:r>
            <a:r>
              <a:rPr lang="da-DK" sz="1400" b="0" dirty="0">
                <a:latin typeface="AU Passata"/>
              </a:rPr>
              <a:t>. </a:t>
            </a:r>
          </a:p>
          <a:p>
            <a:pPr marL="0" indent="0">
              <a:lnSpc>
                <a:spcPct val="150000"/>
              </a:lnSpc>
              <a:buNone/>
            </a:pPr>
            <a:endParaRPr lang="da-DK" sz="1400" b="0" dirty="0"/>
          </a:p>
          <a:p>
            <a:pPr>
              <a:lnSpc>
                <a:spcPct val="150000"/>
              </a:lnSpc>
            </a:pPr>
            <a:endParaRPr lang="da-DK" b="0" dirty="0"/>
          </a:p>
          <a:p>
            <a:pPr marL="0" indent="0">
              <a:lnSpc>
                <a:spcPct val="150000"/>
              </a:lnSpc>
              <a:buNone/>
            </a:pPr>
            <a:endParaRPr lang="da-DK" dirty="0"/>
          </a:p>
          <a:p>
            <a:pPr marL="0" indent="0">
              <a:buNone/>
            </a:pPr>
            <a:endParaRPr lang="da-DK" dirty="0"/>
          </a:p>
        </p:txBody>
      </p:sp>
      <p:sp>
        <p:nvSpPr>
          <p:cNvPr id="4" name="Pladsholder til tekst 3">
            <a:extLst>
              <a:ext uri="{FF2B5EF4-FFF2-40B4-BE49-F238E27FC236}">
                <a16:creationId xmlns:a16="http://schemas.microsoft.com/office/drawing/2014/main" id="{FC509FA7-DDBD-12E7-1EAC-AFBCC00A0341}"/>
              </a:ext>
            </a:extLst>
          </p:cNvPr>
          <p:cNvSpPr>
            <a:spLocks noGrp="1"/>
          </p:cNvSpPr>
          <p:nvPr>
            <p:ph type="body" sz="quarter" idx="16"/>
          </p:nvPr>
        </p:nvSpPr>
        <p:spPr/>
        <p:txBody>
          <a:bodyPr vert="horz" lIns="91440" tIns="45720" rIns="91440" bIns="45720" rtlCol="0" anchor="t">
            <a:noAutofit/>
          </a:bodyPr>
          <a:lstStyle/>
          <a:p>
            <a:endParaRPr lang="da-DK" sz="3000" b="1">
              <a:solidFill>
                <a:srgbClr val="E7402C"/>
              </a:solidFill>
              <a:latin typeface="AU Passata" panose="020B0503030502030804" pitchFamily="34" charset="0"/>
            </a:endParaRPr>
          </a:p>
        </p:txBody>
      </p:sp>
      <p:sp>
        <p:nvSpPr>
          <p:cNvPr id="5" name="Pladsholder til tekst 4">
            <a:extLst>
              <a:ext uri="{FF2B5EF4-FFF2-40B4-BE49-F238E27FC236}">
                <a16:creationId xmlns:a16="http://schemas.microsoft.com/office/drawing/2014/main" id="{1A92A35F-6884-D959-68F3-D2395BDC27AA}"/>
              </a:ext>
            </a:extLst>
          </p:cNvPr>
          <p:cNvSpPr>
            <a:spLocks noGrp="1"/>
          </p:cNvSpPr>
          <p:nvPr>
            <p:ph type="body" sz="quarter" idx="17"/>
          </p:nvPr>
        </p:nvSpPr>
        <p:spPr/>
        <p:txBody>
          <a:bodyPr vert="horz" lIns="91440" tIns="45720" rIns="91440" bIns="45720" rtlCol="0" anchor="t">
            <a:normAutofit/>
          </a:bodyPr>
          <a:lstStyle/>
          <a:p>
            <a:pPr marL="0" indent="0">
              <a:lnSpc>
                <a:spcPct val="150000"/>
              </a:lnSpc>
              <a:buNone/>
            </a:pPr>
            <a:r>
              <a:rPr lang="da-DK">
                <a:latin typeface="AU Passata"/>
              </a:rPr>
              <a:t>Diskuter:</a:t>
            </a:r>
            <a:endParaRPr lang="da-DK" b="1">
              <a:solidFill>
                <a:srgbClr val="E7402C"/>
              </a:solidFill>
              <a:latin typeface="AU Passata" panose="020B0503030502030804" pitchFamily="34" charset="0"/>
            </a:endParaRPr>
          </a:p>
          <a:p>
            <a:pPr marL="342900" indent="-342900">
              <a:lnSpc>
                <a:spcPct val="150000"/>
              </a:lnSpc>
            </a:pPr>
            <a:r>
              <a:rPr lang="da-DK" sz="1600" b="0">
                <a:latin typeface="AU Passata"/>
              </a:rPr>
              <a:t>Hvilke problemstillinger ser du?</a:t>
            </a:r>
            <a:endParaRPr lang="da-DK" sz="1600" i="0">
              <a:solidFill>
                <a:srgbClr val="E7402C"/>
              </a:solidFill>
              <a:effectLst/>
              <a:latin typeface="AU Passata" panose="020B0503030502030804" pitchFamily="34" charset="0"/>
            </a:endParaRPr>
          </a:p>
          <a:p>
            <a:pPr marL="342900" indent="-342900">
              <a:lnSpc>
                <a:spcPct val="150000"/>
              </a:lnSpc>
            </a:pPr>
            <a:r>
              <a:rPr lang="da-DK" sz="1600" b="0">
                <a:latin typeface="AU Passata"/>
              </a:rPr>
              <a:t>Hvad vil du være opmærksom på?</a:t>
            </a:r>
            <a:endParaRPr lang="da-DK" sz="1600" b="0">
              <a:solidFill>
                <a:srgbClr val="E7402C"/>
              </a:solidFill>
              <a:latin typeface="AU Passata"/>
            </a:endParaRPr>
          </a:p>
          <a:p>
            <a:pPr marL="342900" indent="-342900">
              <a:lnSpc>
                <a:spcPct val="150000"/>
              </a:lnSpc>
            </a:pPr>
            <a:r>
              <a:rPr lang="da-DK" sz="1600" b="0">
                <a:latin typeface="AU Passata"/>
              </a:rPr>
              <a:t>Hvad gør du? </a:t>
            </a:r>
            <a:endParaRPr lang="da-DK" sz="1600" b="0" i="0">
              <a:solidFill>
                <a:srgbClr val="E7402C"/>
              </a:solidFill>
              <a:effectLst/>
              <a:latin typeface="AU Passata" panose="020B0503030502030804" pitchFamily="34" charset="0"/>
            </a:endParaRPr>
          </a:p>
          <a:p>
            <a:pPr>
              <a:lnSpc>
                <a:spcPct val="150000"/>
              </a:lnSpc>
            </a:pPr>
            <a:endParaRPr lang="da-DK" sz="2000" b="0" i="0">
              <a:solidFill>
                <a:srgbClr val="E7402C"/>
              </a:solidFill>
              <a:effectLst/>
              <a:latin typeface="AU Passata" panose="020B0503030502030804" pitchFamily="34" charset="0"/>
            </a:endParaRPr>
          </a:p>
          <a:p>
            <a:pPr marL="0" indent="0">
              <a:lnSpc>
                <a:spcPct val="150000"/>
              </a:lnSpc>
              <a:buNone/>
            </a:pPr>
            <a:endParaRPr lang="da-DK" sz="2000" b="0" i="0">
              <a:solidFill>
                <a:srgbClr val="E7402C"/>
              </a:solidFill>
              <a:effectLst/>
              <a:latin typeface="AU Passata" panose="020B0503030502030804" pitchFamily="34" charset="0"/>
            </a:endParaRPr>
          </a:p>
          <a:p>
            <a:endParaRPr lang="da-DK"/>
          </a:p>
        </p:txBody>
      </p:sp>
    </p:spTree>
    <p:extLst>
      <p:ext uri="{BB962C8B-B14F-4D97-AF65-F5344CB8AC3E}">
        <p14:creationId xmlns:p14="http://schemas.microsoft.com/office/powerpoint/2010/main" val="202738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tekst 1">
            <a:extLst>
              <a:ext uri="{FF2B5EF4-FFF2-40B4-BE49-F238E27FC236}">
                <a16:creationId xmlns:a16="http://schemas.microsoft.com/office/drawing/2014/main" id="{0EF5E37A-EFE0-AD95-F15F-4587C0732218}"/>
              </a:ext>
            </a:extLst>
          </p:cNvPr>
          <p:cNvSpPr>
            <a:spLocks noGrp="1"/>
          </p:cNvSpPr>
          <p:nvPr>
            <p:ph type="body" sz="quarter" idx="13"/>
          </p:nvPr>
        </p:nvSpPr>
        <p:spPr>
          <a:xfrm>
            <a:off x="693904" y="690061"/>
            <a:ext cx="5373040" cy="738187"/>
          </a:xfrm>
        </p:spPr>
        <p:txBody>
          <a:bodyPr vert="horz" lIns="91440" tIns="45720" rIns="91440" bIns="45720" rtlCol="0" anchor="t">
            <a:noAutofit/>
          </a:bodyPr>
          <a:lstStyle/>
          <a:p>
            <a:r>
              <a:rPr lang="da-DK" dirty="0">
                <a:latin typeface="AU Passata"/>
              </a:rPr>
              <a:t>Cheftutorworkshop Arts 2026</a:t>
            </a:r>
            <a:endParaRPr lang="da-DK" dirty="0"/>
          </a:p>
          <a:p>
            <a:r>
              <a:rPr lang="da-DK" dirty="0">
                <a:latin typeface="AU Passata"/>
              </a:rPr>
              <a:t>Dilemmakort 3</a:t>
            </a:r>
            <a:endParaRPr lang="da-DK" dirty="0"/>
          </a:p>
          <a:p>
            <a:endParaRPr lang="da-DK" sz="1400" b="0" dirty="0">
              <a:latin typeface="AU Passata"/>
            </a:endParaRPr>
          </a:p>
          <a:p>
            <a:endParaRPr lang="da-DK" sz="1400" b="0" dirty="0">
              <a:latin typeface="AU Passata"/>
            </a:endParaRPr>
          </a:p>
        </p:txBody>
      </p:sp>
      <p:sp>
        <p:nvSpPr>
          <p:cNvPr id="3" name="Pladsholder til tekst 2">
            <a:extLst>
              <a:ext uri="{FF2B5EF4-FFF2-40B4-BE49-F238E27FC236}">
                <a16:creationId xmlns:a16="http://schemas.microsoft.com/office/drawing/2014/main" id="{B1254E7D-EA84-D21F-69E6-5FB0E7D48273}"/>
              </a:ext>
            </a:extLst>
          </p:cNvPr>
          <p:cNvSpPr>
            <a:spLocks noGrp="1"/>
          </p:cNvSpPr>
          <p:nvPr>
            <p:ph type="body" sz="quarter" idx="15"/>
          </p:nvPr>
        </p:nvSpPr>
        <p:spPr>
          <a:xfrm>
            <a:off x="312904" y="2168073"/>
            <a:ext cx="4300020" cy="3514352"/>
          </a:xfrm>
        </p:spPr>
        <p:txBody>
          <a:bodyPr vert="horz" lIns="91440" tIns="45720" rIns="91440" bIns="45720" rtlCol="0" anchor="t">
            <a:normAutofit/>
          </a:bodyPr>
          <a:lstStyle/>
          <a:p>
            <a:pPr marL="0" indent="0">
              <a:lnSpc>
                <a:spcPct val="150000"/>
              </a:lnSpc>
              <a:buNone/>
            </a:pPr>
            <a:endParaRPr lang="da-DK" dirty="0">
              <a:solidFill>
                <a:srgbClr val="0C4F27"/>
              </a:solidFill>
              <a:latin typeface="AU Passata"/>
            </a:endParaRPr>
          </a:p>
          <a:p>
            <a:pPr marL="0" indent="0">
              <a:lnSpc>
                <a:spcPct val="150000"/>
              </a:lnSpc>
              <a:buNone/>
            </a:pPr>
            <a:endParaRPr lang="da-DK" sz="2000" b="0" i="0" dirty="0">
              <a:solidFill>
                <a:srgbClr val="0C4F27"/>
              </a:solidFill>
              <a:effectLst/>
            </a:endParaRPr>
          </a:p>
          <a:p>
            <a:pPr>
              <a:lnSpc>
                <a:spcPct val="150000"/>
              </a:lnSpc>
            </a:pPr>
            <a:endParaRPr lang="da-DK" sz="2000" b="0" i="0" dirty="0">
              <a:solidFill>
                <a:srgbClr val="0C4F27"/>
              </a:solidFill>
              <a:effectLst/>
              <a:latin typeface="AU Passata" panose="020B0503030502030804" pitchFamily="34" charset="0"/>
            </a:endParaRPr>
          </a:p>
          <a:p>
            <a:pPr marL="0" indent="0">
              <a:lnSpc>
                <a:spcPct val="150000"/>
              </a:lnSpc>
              <a:buNone/>
            </a:pPr>
            <a:endParaRPr lang="da-DK" sz="2000" i="0" dirty="0">
              <a:solidFill>
                <a:srgbClr val="0C4F27"/>
              </a:solidFill>
              <a:effectLst/>
              <a:latin typeface="AU Passata" panose="020B0503030502030804" pitchFamily="34" charset="0"/>
            </a:endParaRPr>
          </a:p>
          <a:p>
            <a:endParaRPr lang="da-DK" dirty="0"/>
          </a:p>
        </p:txBody>
      </p:sp>
      <p:sp>
        <p:nvSpPr>
          <p:cNvPr id="4" name="Pladsholder til tekst 3">
            <a:extLst>
              <a:ext uri="{FF2B5EF4-FFF2-40B4-BE49-F238E27FC236}">
                <a16:creationId xmlns:a16="http://schemas.microsoft.com/office/drawing/2014/main" id="{0EFF1BD2-9425-3650-C4DB-CB4122A52E8F}"/>
              </a:ext>
            </a:extLst>
          </p:cNvPr>
          <p:cNvSpPr>
            <a:spLocks noGrp="1"/>
          </p:cNvSpPr>
          <p:nvPr>
            <p:ph type="body" sz="quarter" idx="16"/>
          </p:nvPr>
        </p:nvSpPr>
        <p:spPr>
          <a:xfrm>
            <a:off x="6998451" y="1853113"/>
            <a:ext cx="4960938" cy="738187"/>
          </a:xfrm>
        </p:spPr>
        <p:txBody>
          <a:bodyPr vert="horz" lIns="91440" tIns="45720" rIns="91440" bIns="45720" rtlCol="0" anchor="t">
            <a:noAutofit/>
          </a:bodyPr>
          <a:lstStyle/>
          <a:p>
            <a:endParaRPr lang="da-DK" sz="3000" b="1">
              <a:solidFill>
                <a:srgbClr val="DDDACF"/>
              </a:solidFill>
              <a:latin typeface="AU Passata" panose="020B0503030502030804" pitchFamily="34" charset="0"/>
            </a:endParaRPr>
          </a:p>
        </p:txBody>
      </p:sp>
      <p:sp>
        <p:nvSpPr>
          <p:cNvPr id="5" name="Pladsholder til tekst 4">
            <a:extLst>
              <a:ext uri="{FF2B5EF4-FFF2-40B4-BE49-F238E27FC236}">
                <a16:creationId xmlns:a16="http://schemas.microsoft.com/office/drawing/2014/main" id="{9B54DE86-0704-901C-35A2-2529E60BB8FE}"/>
              </a:ext>
            </a:extLst>
          </p:cNvPr>
          <p:cNvSpPr>
            <a:spLocks noGrp="1"/>
          </p:cNvSpPr>
          <p:nvPr>
            <p:ph type="body" sz="quarter" idx="17"/>
          </p:nvPr>
        </p:nvSpPr>
        <p:spPr/>
        <p:txBody>
          <a:bodyPr vert="horz" lIns="91440" tIns="45720" rIns="91440" bIns="45720" rtlCol="0" anchor="t">
            <a:normAutofit/>
          </a:bodyPr>
          <a:lstStyle/>
          <a:p>
            <a:pPr marL="0" indent="0">
              <a:lnSpc>
                <a:spcPct val="150000"/>
              </a:lnSpc>
              <a:buNone/>
            </a:pPr>
            <a:r>
              <a:rPr lang="da-DK" dirty="0">
                <a:solidFill>
                  <a:srgbClr val="DDDACF"/>
                </a:solidFill>
                <a:latin typeface="AU Passata"/>
              </a:rPr>
              <a:t>Diskuter:</a:t>
            </a:r>
            <a:endParaRPr lang="da-DK" b="1" dirty="0">
              <a:solidFill>
                <a:srgbClr val="DDDACF"/>
              </a:solidFill>
              <a:latin typeface="AU Passata" panose="020B0503030502030804" pitchFamily="34" charset="0"/>
            </a:endParaRPr>
          </a:p>
          <a:p>
            <a:pPr marL="342900" indent="-342900">
              <a:lnSpc>
                <a:spcPct val="150000"/>
              </a:lnSpc>
            </a:pPr>
            <a:r>
              <a:rPr lang="da-DK" sz="1600" b="0" dirty="0">
                <a:solidFill>
                  <a:srgbClr val="DDDACF"/>
                </a:solidFill>
                <a:latin typeface="AU Passata"/>
              </a:rPr>
              <a:t>Hvilke problemstillinger ser du? </a:t>
            </a:r>
            <a:endParaRPr lang="da-DK" sz="1600" i="0" dirty="0">
              <a:solidFill>
                <a:srgbClr val="DDDACF"/>
              </a:solidFill>
              <a:effectLst/>
              <a:latin typeface="AU Passata" panose="020B0503030502030804" pitchFamily="34" charset="0"/>
            </a:endParaRPr>
          </a:p>
          <a:p>
            <a:pPr marL="342900" indent="-342900">
              <a:lnSpc>
                <a:spcPct val="150000"/>
              </a:lnSpc>
            </a:pPr>
            <a:r>
              <a:rPr lang="da-DK" sz="1600" b="0" dirty="0">
                <a:solidFill>
                  <a:srgbClr val="DDDACF"/>
                </a:solidFill>
                <a:latin typeface="AU Passata"/>
              </a:rPr>
              <a:t>Hvad vil du være opmærksom på?</a:t>
            </a:r>
            <a:endParaRPr lang="da-DK" sz="1600" b="0" dirty="0">
              <a:solidFill>
                <a:srgbClr val="DDDACF"/>
              </a:solidFill>
              <a:latin typeface="AU Passata" panose="020B0503030502030804" pitchFamily="34" charset="0"/>
            </a:endParaRPr>
          </a:p>
          <a:p>
            <a:pPr marL="342900" indent="-342900">
              <a:lnSpc>
                <a:spcPct val="150000"/>
              </a:lnSpc>
            </a:pPr>
            <a:r>
              <a:rPr lang="da-DK" sz="1600" b="0" dirty="0">
                <a:solidFill>
                  <a:srgbClr val="DDDACF"/>
                </a:solidFill>
                <a:latin typeface="AU Passata"/>
              </a:rPr>
              <a:t>Hvad gør du?</a:t>
            </a:r>
            <a:endParaRPr lang="da-DK" sz="1600" b="0" i="0" dirty="0">
              <a:solidFill>
                <a:srgbClr val="DDDACF"/>
              </a:solidFill>
              <a:effectLst/>
              <a:latin typeface="AU Passata" panose="020B0503030502030804" pitchFamily="34" charset="0"/>
            </a:endParaRPr>
          </a:p>
          <a:p>
            <a:pPr>
              <a:lnSpc>
                <a:spcPct val="150000"/>
              </a:lnSpc>
            </a:pPr>
            <a:endParaRPr lang="da-DK" sz="2000" b="0" i="0" dirty="0">
              <a:solidFill>
                <a:srgbClr val="DDDACF"/>
              </a:solidFill>
              <a:effectLst/>
              <a:latin typeface="AU Passata" panose="020B0503030502030804" pitchFamily="34" charset="0"/>
            </a:endParaRPr>
          </a:p>
          <a:p>
            <a:pPr marL="0" indent="0">
              <a:lnSpc>
                <a:spcPct val="150000"/>
              </a:lnSpc>
              <a:buNone/>
            </a:pPr>
            <a:endParaRPr lang="da-DK" sz="2000" i="0" dirty="0">
              <a:solidFill>
                <a:srgbClr val="DDDACF"/>
              </a:solidFill>
              <a:effectLst/>
              <a:latin typeface="AU Passata" panose="020B0503030502030804" pitchFamily="34" charset="0"/>
            </a:endParaRPr>
          </a:p>
          <a:p>
            <a:endParaRPr lang="da-DK" dirty="0"/>
          </a:p>
        </p:txBody>
      </p:sp>
      <p:sp>
        <p:nvSpPr>
          <p:cNvPr id="13" name="Tekstfelt 12">
            <a:extLst>
              <a:ext uri="{FF2B5EF4-FFF2-40B4-BE49-F238E27FC236}">
                <a16:creationId xmlns:a16="http://schemas.microsoft.com/office/drawing/2014/main" id="{4DF3409C-7F9B-6A3B-3A0F-6D8F07D0976D}"/>
              </a:ext>
            </a:extLst>
          </p:cNvPr>
          <p:cNvSpPr txBox="1"/>
          <p:nvPr/>
        </p:nvSpPr>
        <p:spPr>
          <a:xfrm>
            <a:off x="774441" y="1855237"/>
            <a:ext cx="4057261" cy="25365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da-DK" sz="1400" dirty="0">
              <a:solidFill>
                <a:srgbClr val="0C4F27"/>
              </a:solidFill>
              <a:latin typeface="AU Passata"/>
              <a:cs typeface="Segoe UI"/>
            </a:endParaRPr>
          </a:p>
          <a:p>
            <a:pPr>
              <a:lnSpc>
                <a:spcPct val="150000"/>
              </a:lnSpc>
            </a:pPr>
            <a:r>
              <a:rPr lang="da-DK" sz="1400" dirty="0">
                <a:solidFill>
                  <a:srgbClr val="0C4F27"/>
                </a:solidFill>
                <a:latin typeface="AU Passata"/>
                <a:cs typeface="Segoe UI"/>
              </a:rPr>
              <a:t>En af de nye studerende kommer til dig dagen efter pubcrawl. Den studerende fortæller, at nogle tutorer undervejs i </a:t>
            </a:r>
            <a:r>
              <a:rPr lang="da-DK" sz="1400" err="1">
                <a:solidFill>
                  <a:srgbClr val="0C4F27"/>
                </a:solidFill>
                <a:latin typeface="AU Passata"/>
                <a:cs typeface="Segoe UI"/>
              </a:rPr>
              <a:t>pubcrawlen</a:t>
            </a:r>
            <a:r>
              <a:rPr lang="da-DK" sz="1400" dirty="0">
                <a:solidFill>
                  <a:srgbClr val="0C4F27"/>
                </a:solidFill>
                <a:latin typeface="AU Passata"/>
                <a:cs typeface="Segoe UI"/>
              </a:rPr>
              <a:t> satte gang i en udfordring, hvor de nye studerende skulle bytte tøj midt ude på gaden. Den studerende fortæller det til dig, fordi hun bemærkede, at nogle medstuderende virkerede meget beklemte ved situationen. </a:t>
            </a:r>
            <a:endParaRPr lang="da-DK" sz="1400" dirty="0">
              <a:solidFill>
                <a:srgbClr val="000000"/>
              </a:solidFill>
              <a:latin typeface="AU Passata"/>
              <a:cs typeface="Segoe UI"/>
            </a:endParaRPr>
          </a:p>
        </p:txBody>
      </p:sp>
    </p:spTree>
    <p:extLst>
      <p:ext uri="{BB962C8B-B14F-4D97-AF65-F5344CB8AC3E}">
        <p14:creationId xmlns:p14="http://schemas.microsoft.com/office/powerpoint/2010/main" val="857754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tekst 1">
            <a:extLst>
              <a:ext uri="{FF2B5EF4-FFF2-40B4-BE49-F238E27FC236}">
                <a16:creationId xmlns:a16="http://schemas.microsoft.com/office/drawing/2014/main" id="{6892A9C4-F446-F7A7-E92B-7B4A37590D22}"/>
              </a:ext>
            </a:extLst>
          </p:cNvPr>
          <p:cNvSpPr>
            <a:spLocks noGrp="1"/>
          </p:cNvSpPr>
          <p:nvPr>
            <p:ph type="body" sz="quarter" idx="13"/>
          </p:nvPr>
        </p:nvSpPr>
        <p:spPr>
          <a:xfrm>
            <a:off x="693904" y="690061"/>
            <a:ext cx="5357489" cy="1025880"/>
          </a:xfrm>
        </p:spPr>
        <p:txBody>
          <a:bodyPr vert="horz" lIns="91440" tIns="45720" rIns="91440" bIns="45720" rtlCol="0" anchor="t">
            <a:noAutofit/>
          </a:bodyPr>
          <a:lstStyle/>
          <a:p>
            <a:r>
              <a:rPr lang="da-DK" dirty="0">
                <a:latin typeface="AU Passata"/>
              </a:rPr>
              <a:t>Cheftutorworkshop Arts 2026</a:t>
            </a:r>
          </a:p>
          <a:p>
            <a:r>
              <a:rPr lang="da-DK">
                <a:latin typeface="AU Passata"/>
              </a:rPr>
              <a:t>Dilemmakort 4</a:t>
            </a:r>
            <a:endParaRPr lang="da-DK" dirty="0"/>
          </a:p>
        </p:txBody>
      </p:sp>
      <p:sp>
        <p:nvSpPr>
          <p:cNvPr id="3" name="Pladsholder til tekst 2">
            <a:extLst>
              <a:ext uri="{FF2B5EF4-FFF2-40B4-BE49-F238E27FC236}">
                <a16:creationId xmlns:a16="http://schemas.microsoft.com/office/drawing/2014/main" id="{006A65D5-55F8-8B00-DD64-1F4D12089902}"/>
              </a:ext>
            </a:extLst>
          </p:cNvPr>
          <p:cNvSpPr>
            <a:spLocks noGrp="1"/>
          </p:cNvSpPr>
          <p:nvPr>
            <p:ph type="body" sz="quarter" idx="15"/>
          </p:nvPr>
        </p:nvSpPr>
        <p:spPr>
          <a:xfrm>
            <a:off x="655026" y="1787073"/>
            <a:ext cx="3880143" cy="3397719"/>
          </a:xfrm>
        </p:spPr>
        <p:txBody>
          <a:bodyPr vert="horz" lIns="91440" tIns="45720" rIns="91440" bIns="45720" rtlCol="0" anchor="t">
            <a:normAutofit fontScale="92500"/>
          </a:bodyPr>
          <a:lstStyle/>
          <a:p>
            <a:pPr marL="0" indent="0">
              <a:lnSpc>
                <a:spcPct val="150000"/>
              </a:lnSpc>
              <a:buNone/>
            </a:pPr>
            <a:endParaRPr lang="da-DK" b="1" dirty="0">
              <a:latin typeface="AU Passata" panose="020B0503030502030804" pitchFamily="34" charset="0"/>
            </a:endParaRPr>
          </a:p>
          <a:p>
            <a:pPr marL="0" indent="0">
              <a:lnSpc>
                <a:spcPct val="150000"/>
              </a:lnSpc>
              <a:buNone/>
            </a:pPr>
            <a:r>
              <a:rPr lang="da-DK" sz="1400" b="0" i="0" dirty="0">
                <a:effectLst/>
                <a:latin typeface="AU Passata"/>
              </a:rPr>
              <a:t>I slutningen af </a:t>
            </a:r>
            <a:r>
              <a:rPr lang="da-DK" sz="1400" b="0" dirty="0">
                <a:latin typeface="AU Passata"/>
              </a:rPr>
              <a:t>velkomstugen hører du fra nogle af dine medstuderende, at en gruppe af dine tutorer er rigtig utilfredse med dig som </a:t>
            </a:r>
            <a:r>
              <a:rPr lang="da-DK" sz="1400" b="0" dirty="0" err="1">
                <a:latin typeface="AU Passata"/>
              </a:rPr>
              <a:t>cheftutor</a:t>
            </a:r>
            <a:r>
              <a:rPr lang="da-DK" sz="1400" b="0" dirty="0">
                <a:latin typeface="AU Passata"/>
              </a:rPr>
              <a:t>.</a:t>
            </a:r>
            <a:endParaRPr lang="da-DK" sz="1400" b="0" i="0" dirty="0">
              <a:effectLst/>
            </a:endParaRPr>
          </a:p>
          <a:p>
            <a:pPr marL="0" indent="0">
              <a:lnSpc>
                <a:spcPct val="150000"/>
              </a:lnSpc>
              <a:buNone/>
            </a:pPr>
            <a:r>
              <a:rPr lang="da-DK" sz="1400" b="0" dirty="0">
                <a:latin typeface="AU Passata"/>
              </a:rPr>
              <a:t>De synes, at opgaver og </a:t>
            </a:r>
            <a:r>
              <a:rPr lang="da-DK" sz="1400" b="0" dirty="0" err="1">
                <a:latin typeface="AU Passata"/>
              </a:rPr>
              <a:t>ædruvagter</a:t>
            </a:r>
            <a:r>
              <a:rPr lang="da-DK" sz="1400" b="0" dirty="0">
                <a:latin typeface="AU Passata"/>
              </a:rPr>
              <a:t> er unfair fordelt, at du favoriserer visse tutorer, fordi du personligt er venner med dem, og at du ser igennem fingre med, at de ikke overholder regler og aftaler.</a:t>
            </a:r>
            <a:endParaRPr lang="da-DK" sz="1400" b="0" dirty="0"/>
          </a:p>
          <a:p>
            <a:pPr>
              <a:lnSpc>
                <a:spcPct val="150000"/>
              </a:lnSpc>
            </a:pPr>
            <a:endParaRPr lang="da-DK" sz="2000" b="0" i="0" dirty="0">
              <a:effectLst/>
            </a:endParaRPr>
          </a:p>
          <a:p>
            <a:pPr marL="0" indent="0">
              <a:lnSpc>
                <a:spcPct val="150000"/>
              </a:lnSpc>
              <a:buNone/>
            </a:pPr>
            <a:endParaRPr lang="da-DK" dirty="0"/>
          </a:p>
          <a:p>
            <a:pPr marL="0" indent="0">
              <a:buNone/>
            </a:pPr>
            <a:endParaRPr lang="da-DK" dirty="0"/>
          </a:p>
        </p:txBody>
      </p:sp>
      <p:sp>
        <p:nvSpPr>
          <p:cNvPr id="4" name="Pladsholder til tekst 3">
            <a:extLst>
              <a:ext uri="{FF2B5EF4-FFF2-40B4-BE49-F238E27FC236}">
                <a16:creationId xmlns:a16="http://schemas.microsoft.com/office/drawing/2014/main" id="{FC509FA7-DDBD-12E7-1EAC-AFBCC00A0341}"/>
              </a:ext>
            </a:extLst>
          </p:cNvPr>
          <p:cNvSpPr>
            <a:spLocks noGrp="1"/>
          </p:cNvSpPr>
          <p:nvPr>
            <p:ph type="body" sz="quarter" idx="16"/>
          </p:nvPr>
        </p:nvSpPr>
        <p:spPr/>
        <p:txBody>
          <a:bodyPr vert="horz" lIns="91440" tIns="45720" rIns="91440" bIns="45720" rtlCol="0" anchor="t">
            <a:noAutofit/>
          </a:bodyPr>
          <a:lstStyle/>
          <a:p>
            <a:endParaRPr lang="da-DK" sz="3000" b="1">
              <a:solidFill>
                <a:srgbClr val="E7402C"/>
              </a:solidFill>
              <a:latin typeface="AU Passata" panose="020B0503030502030804" pitchFamily="34" charset="0"/>
            </a:endParaRPr>
          </a:p>
        </p:txBody>
      </p:sp>
      <p:sp>
        <p:nvSpPr>
          <p:cNvPr id="5" name="Pladsholder til tekst 4">
            <a:extLst>
              <a:ext uri="{FF2B5EF4-FFF2-40B4-BE49-F238E27FC236}">
                <a16:creationId xmlns:a16="http://schemas.microsoft.com/office/drawing/2014/main" id="{1A92A35F-6884-D959-68F3-D2395BDC27AA}"/>
              </a:ext>
            </a:extLst>
          </p:cNvPr>
          <p:cNvSpPr>
            <a:spLocks noGrp="1"/>
          </p:cNvSpPr>
          <p:nvPr>
            <p:ph type="body" sz="quarter" idx="17"/>
          </p:nvPr>
        </p:nvSpPr>
        <p:spPr/>
        <p:txBody>
          <a:bodyPr vert="horz" lIns="91440" tIns="45720" rIns="91440" bIns="45720" rtlCol="0" anchor="t">
            <a:normAutofit/>
          </a:bodyPr>
          <a:lstStyle/>
          <a:p>
            <a:pPr marL="0" indent="0">
              <a:lnSpc>
                <a:spcPct val="150000"/>
              </a:lnSpc>
              <a:buNone/>
            </a:pPr>
            <a:r>
              <a:rPr lang="da-DK">
                <a:latin typeface="AU Passata"/>
              </a:rPr>
              <a:t>Diskuter:</a:t>
            </a:r>
            <a:endParaRPr lang="da-DK" b="1">
              <a:solidFill>
                <a:srgbClr val="E7402C"/>
              </a:solidFill>
              <a:latin typeface="AU Passata" panose="020B0503030502030804" pitchFamily="34" charset="0"/>
            </a:endParaRPr>
          </a:p>
          <a:p>
            <a:pPr marL="342900" indent="-342900">
              <a:lnSpc>
                <a:spcPct val="150000"/>
              </a:lnSpc>
            </a:pPr>
            <a:r>
              <a:rPr lang="da-DK" sz="1600" b="0">
                <a:latin typeface="AU Passata"/>
              </a:rPr>
              <a:t>Hvilke problemstillinger ser du?</a:t>
            </a:r>
            <a:endParaRPr lang="da-DK" sz="1600" i="0">
              <a:solidFill>
                <a:srgbClr val="E7402C"/>
              </a:solidFill>
              <a:effectLst/>
              <a:latin typeface="AU Passata" panose="020B0503030502030804" pitchFamily="34" charset="0"/>
            </a:endParaRPr>
          </a:p>
          <a:p>
            <a:pPr marL="342900" indent="-342900">
              <a:lnSpc>
                <a:spcPct val="150000"/>
              </a:lnSpc>
            </a:pPr>
            <a:r>
              <a:rPr lang="da-DK" sz="1600" b="0">
                <a:latin typeface="AU Passata"/>
              </a:rPr>
              <a:t>Hvad vil du være opmærksom på?</a:t>
            </a:r>
            <a:endParaRPr lang="da-DK" sz="1600" b="0">
              <a:solidFill>
                <a:srgbClr val="E7402C"/>
              </a:solidFill>
              <a:latin typeface="AU Passata"/>
            </a:endParaRPr>
          </a:p>
          <a:p>
            <a:pPr marL="342900" indent="-342900">
              <a:lnSpc>
                <a:spcPct val="150000"/>
              </a:lnSpc>
            </a:pPr>
            <a:r>
              <a:rPr lang="da-DK" sz="1600" b="0">
                <a:latin typeface="AU Passata"/>
              </a:rPr>
              <a:t>Hvad gør du? </a:t>
            </a:r>
            <a:endParaRPr lang="da-DK" sz="1600" b="0" i="0">
              <a:solidFill>
                <a:srgbClr val="E7402C"/>
              </a:solidFill>
              <a:effectLst/>
              <a:latin typeface="AU Passata" panose="020B0503030502030804" pitchFamily="34" charset="0"/>
            </a:endParaRPr>
          </a:p>
          <a:p>
            <a:pPr>
              <a:lnSpc>
                <a:spcPct val="150000"/>
              </a:lnSpc>
            </a:pPr>
            <a:endParaRPr lang="da-DK" sz="2000" b="0" i="0">
              <a:solidFill>
                <a:srgbClr val="E7402C"/>
              </a:solidFill>
              <a:effectLst/>
              <a:latin typeface="AU Passata" panose="020B0503030502030804" pitchFamily="34" charset="0"/>
            </a:endParaRPr>
          </a:p>
          <a:p>
            <a:pPr marL="0" indent="0">
              <a:lnSpc>
                <a:spcPct val="150000"/>
              </a:lnSpc>
              <a:buNone/>
            </a:pPr>
            <a:endParaRPr lang="da-DK" sz="2000" b="0" i="0">
              <a:solidFill>
                <a:srgbClr val="E7402C"/>
              </a:solidFill>
              <a:effectLst/>
              <a:latin typeface="AU Passata" panose="020B0503030502030804" pitchFamily="34" charset="0"/>
            </a:endParaRPr>
          </a:p>
          <a:p>
            <a:endParaRPr lang="da-DK"/>
          </a:p>
        </p:txBody>
      </p:sp>
    </p:spTree>
    <p:extLst>
      <p:ext uri="{BB962C8B-B14F-4D97-AF65-F5344CB8AC3E}">
        <p14:creationId xmlns:p14="http://schemas.microsoft.com/office/powerpoint/2010/main" val="3965016377"/>
      </p:ext>
    </p:extLst>
  </p:cSld>
  <p:clrMapOvr>
    <a:masterClrMapping/>
  </p:clrMapOvr>
</p:sld>
</file>

<file path=ppt/theme/theme1.xml><?xml version="1.0" encoding="utf-8"?>
<a:theme xmlns:a="http://schemas.openxmlformats.org/drawingml/2006/main" name="KNOW HOW">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obbelt tekst slide 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Dobbelt tekst slide 3">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0306365-4727-4cdc-8b93-99dd0c77bf44">
      <Terms xmlns="http://schemas.microsoft.com/office/infopath/2007/PartnerControls"/>
    </lcf76f155ced4ddcb4097134ff3c332f>
    <TaxCatchAll xmlns="eaca69cb-2de2-42ad-a441-775920440aa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1627A263960B4748904672C31E4C940A" ma:contentTypeVersion="18" ma:contentTypeDescription="Opret et nyt dokument." ma:contentTypeScope="" ma:versionID="38bc65a099a3d6b03cbff0eea4f11270">
  <xsd:schema xmlns:xsd="http://www.w3.org/2001/XMLSchema" xmlns:xs="http://www.w3.org/2001/XMLSchema" xmlns:p="http://schemas.microsoft.com/office/2006/metadata/properties" xmlns:ns2="00306365-4727-4cdc-8b93-99dd0c77bf44" xmlns:ns3="eaca69cb-2de2-42ad-a441-775920440aa8" targetNamespace="http://schemas.microsoft.com/office/2006/metadata/properties" ma:root="true" ma:fieldsID="671c94b20be0a47d85b00c9289b3b501" ns2:_="" ns3:_="">
    <xsd:import namespace="00306365-4727-4cdc-8b93-99dd0c77bf44"/>
    <xsd:import namespace="eaca69cb-2de2-42ad-a441-775920440aa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AutoKeyPoints" minOccurs="0"/>
                <xsd:element ref="ns2:MediaServiceKeyPoints"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306365-4727-4cdc-8b93-99dd0c77bf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Billedmærker" ma:readOnly="false" ma:fieldId="{5cf76f15-5ced-4ddc-b409-7134ff3c332f}" ma:taxonomyMulti="true" ma:sspId="5cd08861-88c0-49b2-8510-903f698cfa7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ca69cb-2de2-42ad-a441-775920440aa8" elementFormDefault="qualified">
    <xsd:import namespace="http://schemas.microsoft.com/office/2006/documentManagement/types"/>
    <xsd:import namespace="http://schemas.microsoft.com/office/infopath/2007/PartnerControls"/>
    <xsd:element name="SharedWithUsers" ma:index="19"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Delt med detaljer" ma:internalName="SharedWithDetails" ma:readOnly="true">
      <xsd:simpleType>
        <xsd:restriction base="dms:Note">
          <xsd:maxLength value="255"/>
        </xsd:restriction>
      </xsd:simpleType>
    </xsd:element>
    <xsd:element name="TaxCatchAll" ma:index="23" nillable="true" ma:displayName="Taxonomy Catch All Column" ma:hidden="true" ma:list="{50721700-c697-4387-bbd3-4612799404fc}" ma:internalName="TaxCatchAll" ma:showField="CatchAllData" ma:web="eaca69cb-2de2-42ad-a441-775920440aa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83673A-8DA9-46E2-9BA0-695DE3B17B1E}">
  <ds:schemaRefs>
    <ds:schemaRef ds:uri="http://purl.org/dc/elements/1.1/"/>
    <ds:schemaRef ds:uri="http://purl.org/dc/terms/"/>
    <ds:schemaRef ds:uri="http://schemas.microsoft.com/office/2006/documentManagement/types"/>
    <ds:schemaRef ds:uri="http://www.w3.org/XML/1998/namespace"/>
    <ds:schemaRef ds:uri="http://schemas.openxmlformats.org/package/2006/metadata/core-properties"/>
    <ds:schemaRef ds:uri="http://purl.org/dc/dcmitype/"/>
    <ds:schemaRef ds:uri="eaca69cb-2de2-42ad-a441-775920440aa8"/>
    <ds:schemaRef ds:uri="http://schemas.microsoft.com/office/2006/metadata/properties"/>
    <ds:schemaRef ds:uri="http://schemas.microsoft.com/office/infopath/2007/PartnerControls"/>
    <ds:schemaRef ds:uri="00306365-4727-4cdc-8b93-99dd0c77bf44"/>
  </ds:schemaRefs>
</ds:datastoreItem>
</file>

<file path=customXml/itemProps2.xml><?xml version="1.0" encoding="utf-8"?>
<ds:datastoreItem xmlns:ds="http://schemas.openxmlformats.org/officeDocument/2006/customXml" ds:itemID="{31A08F34-8224-437D-90A7-A43037670EE6}">
  <ds:schemaRefs>
    <ds:schemaRef ds:uri="http://schemas.microsoft.com/sharepoint/v3/contenttype/forms"/>
  </ds:schemaRefs>
</ds:datastoreItem>
</file>

<file path=customXml/itemProps3.xml><?xml version="1.0" encoding="utf-8"?>
<ds:datastoreItem xmlns:ds="http://schemas.openxmlformats.org/officeDocument/2006/customXml" ds:itemID="{BCA747BF-258E-4744-BEF8-A5815344A7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306365-4727-4cdc-8b93-99dd0c77bf44"/>
    <ds:schemaRef ds:uri="eaca69cb-2de2-42ad-a441-775920440aa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61fd1d36-fecb-47ca-b7d7-d0df0370a198}" enabled="0" method="" siteId="{61fd1d36-fecb-47ca-b7d7-d0df0370a198}" removed="1"/>
</clbl:labelList>
</file>

<file path=docProps/app.xml><?xml version="1.0" encoding="utf-8"?>
<Properties xmlns="http://schemas.openxmlformats.org/officeDocument/2006/extended-properties" xmlns:vt="http://schemas.openxmlformats.org/officeDocument/2006/docPropsVTypes">
  <TotalTime>143</TotalTime>
  <Words>353</Words>
  <Application>Microsoft Office PowerPoint</Application>
  <PresentationFormat>Widescreen</PresentationFormat>
  <Paragraphs>48</Paragraphs>
  <Slides>4</Slides>
  <Notes>0</Notes>
  <HiddenSlides>0</HiddenSlides>
  <MMClips>0</MMClips>
  <ScaleCrop>false</ScaleCrop>
  <HeadingPairs>
    <vt:vector size="4" baseType="variant">
      <vt:variant>
        <vt:lpstr>Tema</vt:lpstr>
      </vt:variant>
      <vt:variant>
        <vt:i4>3</vt:i4>
      </vt:variant>
      <vt:variant>
        <vt:lpstr>Slidetitler</vt:lpstr>
      </vt:variant>
      <vt:variant>
        <vt:i4>4</vt:i4>
      </vt:variant>
    </vt:vector>
  </HeadingPairs>
  <TitlesOfParts>
    <vt:vector size="7" baseType="lpstr">
      <vt:lpstr>KNOW HOW</vt:lpstr>
      <vt:lpstr>Dobbelt tekst slide 2</vt:lpstr>
      <vt:lpstr>Dobbelt tekst slide 3</vt:lpstr>
      <vt:lpstr>PowerPoint-præsentation</vt:lpstr>
      <vt:lpstr>PowerPoint-præsentation</vt:lpstr>
      <vt:lpstr>PowerPoint-præsentation</vt:lpstr>
      <vt:lpstr>PowerPoint-præsentation</vt:lpstr>
    </vt:vector>
  </TitlesOfParts>
  <Company>Aarhus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Irinna Thorup Jeberg</dc:creator>
  <cp:lastModifiedBy>Jannie Laigaard</cp:lastModifiedBy>
  <cp:revision>6</cp:revision>
  <dcterms:created xsi:type="dcterms:W3CDTF">2023-01-22T11:48:12Z</dcterms:created>
  <dcterms:modified xsi:type="dcterms:W3CDTF">2026-03-18T09:07:28Z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0x0101001627A263960B4748904672C31E4C940A</vt:lpwstr>
  </property>
  <property fmtid="{D5CDD505-2E9C-101B-9397-08002B2CF9AE}" pid="3" name="MediaServiceImageTags">
    <vt:lpwstr/>
  </property>
</Properties>
</file>