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  <p:sldMasterId id="2147483681" r:id="rId5"/>
  </p:sldMasterIdLst>
  <p:notesMasterIdLst>
    <p:notesMasterId r:id="rId26"/>
  </p:notesMasterIdLst>
  <p:handoutMasterIdLst>
    <p:handoutMasterId r:id="rId27"/>
  </p:handoutMasterIdLst>
  <p:sldIdLst>
    <p:sldId id="261" r:id="rId6"/>
    <p:sldId id="265" r:id="rId7"/>
    <p:sldId id="262" r:id="rId8"/>
    <p:sldId id="326" r:id="rId9"/>
    <p:sldId id="266" r:id="rId10"/>
    <p:sldId id="329" r:id="rId11"/>
    <p:sldId id="328" r:id="rId12"/>
    <p:sldId id="268" r:id="rId13"/>
    <p:sldId id="332" r:id="rId14"/>
    <p:sldId id="333" r:id="rId15"/>
    <p:sldId id="327" r:id="rId16"/>
    <p:sldId id="330" r:id="rId17"/>
    <p:sldId id="294" r:id="rId18"/>
    <p:sldId id="293" r:id="rId19"/>
    <p:sldId id="281" r:id="rId20"/>
    <p:sldId id="331" r:id="rId21"/>
    <p:sldId id="325" r:id="rId22"/>
    <p:sldId id="335" r:id="rId23"/>
    <p:sldId id="334" r:id="rId24"/>
    <p:sldId id="260" r:id="rId25"/>
  </p:sldIdLst>
  <p:sldSz cx="12188825" cy="6858000"/>
  <p:notesSz cx="9601200" cy="7315200"/>
  <p:embeddedFontLst>
    <p:embeddedFont>
      <p:font typeface="AU Peto" panose="040C0B07020602020301" pitchFamily="82" charset="0"/>
      <p:regular r:id="rId28"/>
    </p:embeddedFont>
    <p:embeddedFont>
      <p:font typeface="AU Passata Light" panose="020B0303030902030804" pitchFamily="34" charset="0"/>
      <p:regular r:id="rId29"/>
      <p:bold r:id="rId30"/>
    </p:embeddedFont>
    <p:embeddedFont>
      <p:font typeface="AU Passata" panose="020B05030305020308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937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96089-EC31-BD4E-8F32-98FEEADB5E1F}" v="48" dt="2021-04-27T11:25:14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7" autoAdjust="0"/>
    <p:restoredTop sz="48331" autoAdjust="0"/>
  </p:normalViewPr>
  <p:slideViewPr>
    <p:cSldViewPr snapToObjects="1" showGuides="1">
      <p:cViewPr varScale="1">
        <p:scale>
          <a:sx n="63" d="100"/>
          <a:sy n="63" d="100"/>
        </p:scale>
        <p:origin x="1662" y="72"/>
      </p:cViewPr>
      <p:guideLst>
        <p:guide orient="horz" pos="2160"/>
        <p:guide pos="3839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9372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Kirstine Brændgaard Thomsen" userId="032110a9c8415238" providerId="LiveId" clId="{C3C96089-EC31-BD4E-8F32-98FEEADB5E1F}"/>
    <pc:docChg chg="undo custSel addSld modSld sldOrd">
      <pc:chgData name="Anne Kirstine Brændgaard Thomsen" userId="032110a9c8415238" providerId="LiveId" clId="{C3C96089-EC31-BD4E-8F32-98FEEADB5E1F}" dt="2021-04-29T13:55:06.573" v="1577" actId="9405"/>
      <pc:docMkLst>
        <pc:docMk/>
      </pc:docMkLst>
      <pc:sldChg chg="modNotesTx">
        <pc:chgData name="Anne Kirstine Brændgaard Thomsen" userId="032110a9c8415238" providerId="LiveId" clId="{C3C96089-EC31-BD4E-8F32-98FEEADB5E1F}" dt="2021-04-26T12:41:44.642" v="1273" actId="20577"/>
        <pc:sldMkLst>
          <pc:docMk/>
          <pc:sldMk cId="2139698179" sldId="260"/>
        </pc:sldMkLst>
      </pc:sldChg>
      <pc:sldChg chg="modNotesTx">
        <pc:chgData name="Anne Kirstine Brændgaard Thomsen" userId="032110a9c8415238" providerId="LiveId" clId="{C3C96089-EC31-BD4E-8F32-98FEEADB5E1F}" dt="2021-04-26T12:44:49.806" v="1278" actId="20577"/>
        <pc:sldMkLst>
          <pc:docMk/>
          <pc:sldMk cId="948320703" sldId="261"/>
        </pc:sldMkLst>
      </pc:sldChg>
      <pc:sldChg chg="modSp mod modNotesTx">
        <pc:chgData name="Anne Kirstine Brændgaard Thomsen" userId="032110a9c8415238" providerId="LiveId" clId="{C3C96089-EC31-BD4E-8F32-98FEEADB5E1F}" dt="2021-04-26T12:44:53.928" v="1285" actId="20577"/>
        <pc:sldMkLst>
          <pc:docMk/>
          <pc:sldMk cId="2813365767" sldId="262"/>
        </pc:sldMkLst>
        <pc:spChg chg="mod">
          <ac:chgData name="Anne Kirstine Brændgaard Thomsen" userId="032110a9c8415238" providerId="LiveId" clId="{C3C96089-EC31-BD4E-8F32-98FEEADB5E1F}" dt="2021-04-26T12:36:04.535" v="1120" actId="20577"/>
          <ac:spMkLst>
            <pc:docMk/>
            <pc:sldMk cId="2813365767" sldId="262"/>
            <ac:spMk id="2" creationId="{0115FBBF-A40D-7B49-8BFA-0A859D0949BD}"/>
          </ac:spMkLst>
        </pc:spChg>
      </pc:sldChg>
      <pc:sldChg chg="addSp delSp modSp mod modNotesTx">
        <pc:chgData name="Anne Kirstine Brændgaard Thomsen" userId="032110a9c8415238" providerId="LiveId" clId="{C3C96089-EC31-BD4E-8F32-98FEEADB5E1F}" dt="2021-04-29T13:19:50.652" v="1576" actId="20577"/>
        <pc:sldMkLst>
          <pc:docMk/>
          <pc:sldMk cId="564233578" sldId="265"/>
        </pc:sldMkLst>
        <pc:spChg chg="mod">
          <ac:chgData name="Anne Kirstine Brændgaard Thomsen" userId="032110a9c8415238" providerId="LiveId" clId="{C3C96089-EC31-BD4E-8F32-98FEEADB5E1F}" dt="2021-04-29T13:19:50.652" v="1576" actId="20577"/>
          <ac:spMkLst>
            <pc:docMk/>
            <pc:sldMk cId="564233578" sldId="265"/>
            <ac:spMk id="3" creationId="{00000000-0000-0000-0000-000000000000}"/>
          </ac:spMkLst>
        </pc:spChg>
        <pc:spChg chg="add del mod">
          <ac:chgData name="Anne Kirstine Brændgaard Thomsen" userId="032110a9c8415238" providerId="LiveId" clId="{C3C96089-EC31-BD4E-8F32-98FEEADB5E1F}" dt="2021-04-26T12:13:44.055" v="587"/>
          <ac:spMkLst>
            <pc:docMk/>
            <pc:sldMk cId="564233578" sldId="265"/>
            <ac:spMk id="5" creationId="{8ABB577A-2A31-3840-A3B7-A6E991AF9E16}"/>
          </ac:spMkLst>
        </pc:spChg>
        <pc:picChg chg="mod">
          <ac:chgData name="Anne Kirstine Brændgaard Thomsen" userId="032110a9c8415238" providerId="LiveId" clId="{C3C96089-EC31-BD4E-8F32-98FEEADB5E1F}" dt="2021-04-26T12:35:19.386" v="1098" actId="1076"/>
          <ac:picMkLst>
            <pc:docMk/>
            <pc:sldMk cId="564233578" sldId="265"/>
            <ac:picMk id="2052" creationId="{9C972A39-254C-4C47-AAEF-DFBEF7E09274}"/>
          </ac:picMkLst>
        </pc:picChg>
      </pc:sldChg>
      <pc:sldChg chg="modSp add mod ord modNotesTx">
        <pc:chgData name="Anne Kirstine Brændgaard Thomsen" userId="032110a9c8415238" providerId="LiveId" clId="{C3C96089-EC31-BD4E-8F32-98FEEADB5E1F}" dt="2021-04-26T12:45:22.629" v="1296" actId="20577"/>
        <pc:sldMkLst>
          <pc:docMk/>
          <pc:sldMk cId="2778086616" sldId="266"/>
        </pc:sldMkLst>
        <pc:spChg chg="mod">
          <ac:chgData name="Anne Kirstine Brændgaard Thomsen" userId="032110a9c8415238" providerId="LiveId" clId="{C3C96089-EC31-BD4E-8F32-98FEEADB5E1F}" dt="2021-04-26T12:15:13.146" v="617" actId="113"/>
          <ac:spMkLst>
            <pc:docMk/>
            <pc:sldMk cId="2778086616" sldId="266"/>
            <ac:spMk id="3" creationId="{66C6C84A-5386-764F-9910-2275D93BAD35}"/>
          </ac:spMkLst>
        </pc:spChg>
      </pc:sldChg>
      <pc:sldChg chg="addSp modSp add mod ord modNotesTx">
        <pc:chgData name="Anne Kirstine Brændgaard Thomsen" userId="032110a9c8415238" providerId="LiveId" clId="{C3C96089-EC31-BD4E-8F32-98FEEADB5E1F}" dt="2021-04-29T13:55:06.573" v="1577" actId="9405"/>
        <pc:sldMkLst>
          <pc:docMk/>
          <pc:sldMk cId="1170552223" sldId="268"/>
        </pc:sldMkLst>
        <pc:picChg chg="mod">
          <ac:chgData name="Anne Kirstine Brændgaard Thomsen" userId="032110a9c8415238" providerId="LiveId" clId="{C3C96089-EC31-BD4E-8F32-98FEEADB5E1F}" dt="2021-04-26T12:26:58.405" v="832" actId="14100"/>
          <ac:picMkLst>
            <pc:docMk/>
            <pc:sldMk cId="1170552223" sldId="268"/>
            <ac:picMk id="2" creationId="{13E0E0EE-4C01-4336-86A5-2C72F09C0181}"/>
          </ac:picMkLst>
        </pc:picChg>
        <pc:inkChg chg="add">
          <ac:chgData name="Anne Kirstine Brændgaard Thomsen" userId="032110a9c8415238" providerId="LiveId" clId="{C3C96089-EC31-BD4E-8F32-98FEEADB5E1F}" dt="2021-04-29T13:55:06.573" v="1577" actId="9405"/>
          <ac:inkMkLst>
            <pc:docMk/>
            <pc:sldMk cId="1170552223" sldId="268"/>
            <ac:inkMk id="5" creationId="{F75D3F4C-8CB9-A841-9149-C9069856FDC5}"/>
          </ac:inkMkLst>
        </pc:inkChg>
      </pc:sldChg>
      <pc:sldChg chg="add modNotesTx">
        <pc:chgData name="Anne Kirstine Brændgaard Thomsen" userId="032110a9c8415238" providerId="LiveId" clId="{C3C96089-EC31-BD4E-8F32-98FEEADB5E1F}" dt="2021-04-26T12:46:02.009" v="1352" actId="20577"/>
        <pc:sldMkLst>
          <pc:docMk/>
          <pc:sldMk cId="234422572" sldId="281"/>
        </pc:sldMkLst>
      </pc:sldChg>
      <pc:sldChg chg="addSp delSp modSp add mod modNotesTx">
        <pc:chgData name="Anne Kirstine Brændgaard Thomsen" userId="032110a9c8415238" providerId="LiveId" clId="{C3C96089-EC31-BD4E-8F32-98FEEADB5E1F}" dt="2021-04-26T12:45:54.166" v="1347" actId="20577"/>
        <pc:sldMkLst>
          <pc:docMk/>
          <pc:sldMk cId="67254510" sldId="293"/>
        </pc:sldMkLst>
        <pc:spChg chg="del mod">
          <ac:chgData name="Anne Kirstine Brændgaard Thomsen" userId="032110a9c8415238" providerId="LiveId" clId="{C3C96089-EC31-BD4E-8F32-98FEEADB5E1F}" dt="2021-04-26T12:11:58.179" v="434" actId="478"/>
          <ac:spMkLst>
            <pc:docMk/>
            <pc:sldMk cId="67254510" sldId="293"/>
            <ac:spMk id="3" creationId="{DD4B4BE8-A3CC-41FF-ADDD-FB5F9FFD1C08}"/>
          </ac:spMkLst>
        </pc:spChg>
        <pc:spChg chg="add mod">
          <ac:chgData name="Anne Kirstine Brændgaard Thomsen" userId="032110a9c8415238" providerId="LiveId" clId="{C3C96089-EC31-BD4E-8F32-98FEEADB5E1F}" dt="2021-04-26T12:15:35.525" v="619" actId="12"/>
          <ac:spMkLst>
            <pc:docMk/>
            <pc:sldMk cId="67254510" sldId="293"/>
            <ac:spMk id="5" creationId="{DE941315-C9F0-554A-8D7F-4EC62BB79543}"/>
          </ac:spMkLst>
        </pc:spChg>
        <pc:spChg chg="add del mod">
          <ac:chgData name="Anne Kirstine Brændgaard Thomsen" userId="032110a9c8415238" providerId="LiveId" clId="{C3C96089-EC31-BD4E-8F32-98FEEADB5E1F}" dt="2021-04-26T12:12:00.262" v="435" actId="478"/>
          <ac:spMkLst>
            <pc:docMk/>
            <pc:sldMk cId="67254510" sldId="293"/>
            <ac:spMk id="7" creationId="{6B6E793C-70E5-2047-A0E9-9110D686B9E1}"/>
          </ac:spMkLst>
        </pc:spChg>
      </pc:sldChg>
      <pc:sldChg chg="add modNotesTx">
        <pc:chgData name="Anne Kirstine Brændgaard Thomsen" userId="032110a9c8415238" providerId="LiveId" clId="{C3C96089-EC31-BD4E-8F32-98FEEADB5E1F}" dt="2021-04-26T12:45:49.024" v="1340" actId="20577"/>
        <pc:sldMkLst>
          <pc:docMk/>
          <pc:sldMk cId="3684727234" sldId="294"/>
        </pc:sldMkLst>
      </pc:sldChg>
      <pc:sldChg chg="add modNotesTx">
        <pc:chgData name="Anne Kirstine Brændgaard Thomsen" userId="032110a9c8415238" providerId="LiveId" clId="{C3C96089-EC31-BD4E-8F32-98FEEADB5E1F}" dt="2021-04-26T12:45:20.848" v="1294" actId="20577"/>
        <pc:sldMkLst>
          <pc:docMk/>
          <pc:sldMk cId="98399493" sldId="326"/>
        </pc:sldMkLst>
      </pc:sldChg>
      <pc:sldChg chg="addSp delSp modSp add mod modNotesTx">
        <pc:chgData name="Anne Kirstine Brændgaard Thomsen" userId="032110a9c8415238" providerId="LiveId" clId="{C3C96089-EC31-BD4E-8F32-98FEEADB5E1F}" dt="2021-04-26T12:45:43.268" v="1326" actId="20577"/>
        <pc:sldMkLst>
          <pc:docMk/>
          <pc:sldMk cId="2015379457" sldId="327"/>
        </pc:sldMkLst>
        <pc:spChg chg="mod">
          <ac:chgData name="Anne Kirstine Brændgaard Thomsen" userId="032110a9c8415238" providerId="LiveId" clId="{C3C96089-EC31-BD4E-8F32-98FEEADB5E1F}" dt="2021-04-26T12:14:12.347" v="607" actId="20577"/>
          <ac:spMkLst>
            <pc:docMk/>
            <pc:sldMk cId="2015379457" sldId="327"/>
            <ac:spMk id="2" creationId="{00000000-0000-0000-0000-000000000000}"/>
          </ac:spMkLst>
        </pc:spChg>
        <pc:spChg chg="mod">
          <ac:chgData name="Anne Kirstine Brændgaard Thomsen" userId="032110a9c8415238" providerId="LiveId" clId="{C3C96089-EC31-BD4E-8F32-98FEEADB5E1F}" dt="2021-04-26T12:33:07.454" v="1065" actId="20577"/>
          <ac:spMkLst>
            <pc:docMk/>
            <pc:sldMk cId="2015379457" sldId="327"/>
            <ac:spMk id="3" creationId="{00000000-0000-0000-0000-000000000000}"/>
          </ac:spMkLst>
        </pc:spChg>
        <pc:picChg chg="add mod">
          <ac:chgData name="Anne Kirstine Brændgaard Thomsen" userId="032110a9c8415238" providerId="LiveId" clId="{C3C96089-EC31-BD4E-8F32-98FEEADB5E1F}" dt="2021-04-26T12:32:31.291" v="1059" actId="1076"/>
          <ac:picMkLst>
            <pc:docMk/>
            <pc:sldMk cId="2015379457" sldId="327"/>
            <ac:picMk id="5" creationId="{B7DDF3FE-9A93-D445-A5AE-4E6670FB9CCB}"/>
          </ac:picMkLst>
        </pc:picChg>
        <pc:picChg chg="del">
          <ac:chgData name="Anne Kirstine Brændgaard Thomsen" userId="032110a9c8415238" providerId="LiveId" clId="{C3C96089-EC31-BD4E-8F32-98FEEADB5E1F}" dt="2021-04-26T12:14:02.948" v="592" actId="478"/>
          <ac:picMkLst>
            <pc:docMk/>
            <pc:sldMk cId="2015379457" sldId="327"/>
            <ac:picMk id="2052" creationId="{9C972A39-254C-4C47-AAEF-DFBEF7E09274}"/>
          </ac:picMkLst>
        </pc:picChg>
      </pc:sldChg>
      <pc:sldChg chg="addSp delSp modSp new mod modNotesTx">
        <pc:chgData name="Anne Kirstine Brændgaard Thomsen" userId="032110a9c8415238" providerId="LiveId" clId="{C3C96089-EC31-BD4E-8F32-98FEEADB5E1F}" dt="2021-04-29T10:12:32.028" v="1560" actId="20577"/>
        <pc:sldMkLst>
          <pc:docMk/>
          <pc:sldMk cId="3728100587" sldId="328"/>
        </pc:sldMkLst>
        <pc:spChg chg="mod">
          <ac:chgData name="Anne Kirstine Brændgaard Thomsen" userId="032110a9c8415238" providerId="LiveId" clId="{C3C96089-EC31-BD4E-8F32-98FEEADB5E1F}" dt="2021-04-26T12:19:52.217" v="713" actId="20577"/>
          <ac:spMkLst>
            <pc:docMk/>
            <pc:sldMk cId="3728100587" sldId="328"/>
            <ac:spMk id="2" creationId="{E0DBDB92-3B26-2748-AD24-8CFF4635F41C}"/>
          </ac:spMkLst>
        </pc:spChg>
        <pc:spChg chg="del mod">
          <ac:chgData name="Anne Kirstine Brændgaard Thomsen" userId="032110a9c8415238" providerId="LiveId" clId="{C3C96089-EC31-BD4E-8F32-98FEEADB5E1F}" dt="2021-04-26T12:25:04.678" v="796" actId="478"/>
          <ac:spMkLst>
            <pc:docMk/>
            <pc:sldMk cId="3728100587" sldId="328"/>
            <ac:spMk id="3" creationId="{C90040AA-F521-3D4B-91F3-C6C5AF425B47}"/>
          </ac:spMkLst>
        </pc:spChg>
        <pc:spChg chg="add del mod">
          <ac:chgData name="Anne Kirstine Brændgaard Thomsen" userId="032110a9c8415238" providerId="LiveId" clId="{C3C96089-EC31-BD4E-8F32-98FEEADB5E1F}" dt="2021-04-29T10:12:32.028" v="1560" actId="20577"/>
          <ac:spMkLst>
            <pc:docMk/>
            <pc:sldMk cId="3728100587" sldId="328"/>
            <ac:spMk id="7" creationId="{575E06DB-F847-BF4B-8C1B-AE4F0E8EF434}"/>
          </ac:spMkLst>
        </pc:spChg>
        <pc:picChg chg="add mod">
          <ac:chgData name="Anne Kirstine Brændgaard Thomsen" userId="032110a9c8415238" providerId="LiveId" clId="{C3C96089-EC31-BD4E-8F32-98FEEADB5E1F}" dt="2021-04-27T11:26:21.157" v="1559" actId="1076"/>
          <ac:picMkLst>
            <pc:docMk/>
            <pc:sldMk cId="3728100587" sldId="328"/>
            <ac:picMk id="5" creationId="{6FAB5DA7-A595-9047-9101-47231694C72B}"/>
          </ac:picMkLst>
        </pc:picChg>
      </pc:sldChg>
      <pc:sldChg chg="addSp delSp modSp new mod ord modNotesTx">
        <pc:chgData name="Anne Kirstine Brændgaard Thomsen" userId="032110a9c8415238" providerId="LiveId" clId="{C3C96089-EC31-BD4E-8F32-98FEEADB5E1F}" dt="2021-04-26T12:45:24.489" v="1298" actId="20577"/>
        <pc:sldMkLst>
          <pc:docMk/>
          <pc:sldMk cId="986920336" sldId="329"/>
        </pc:sldMkLst>
        <pc:spChg chg="mod">
          <ac:chgData name="Anne Kirstine Brændgaard Thomsen" userId="032110a9c8415238" providerId="LiveId" clId="{C3C96089-EC31-BD4E-8F32-98FEEADB5E1F}" dt="2021-04-26T12:20:02.668" v="745" actId="20577"/>
          <ac:spMkLst>
            <pc:docMk/>
            <pc:sldMk cId="986920336" sldId="329"/>
            <ac:spMk id="2" creationId="{5E709758-2956-F040-AB78-A56B61F890FE}"/>
          </ac:spMkLst>
        </pc:spChg>
        <pc:spChg chg="del mod">
          <ac:chgData name="Anne Kirstine Brændgaard Thomsen" userId="032110a9c8415238" providerId="LiveId" clId="{C3C96089-EC31-BD4E-8F32-98FEEADB5E1F}" dt="2021-04-26T12:18:42.731" v="681"/>
          <ac:spMkLst>
            <pc:docMk/>
            <pc:sldMk cId="986920336" sldId="329"/>
            <ac:spMk id="3" creationId="{3F996B98-1E43-1049-8D3A-CA289E34E297}"/>
          </ac:spMkLst>
        </pc:spChg>
        <pc:spChg chg="mod">
          <ac:chgData name="Anne Kirstine Brændgaard Thomsen" userId="032110a9c8415238" providerId="LiveId" clId="{C3C96089-EC31-BD4E-8F32-98FEEADB5E1F}" dt="2021-04-26T12:18:46.356" v="682" actId="26606"/>
          <ac:spMkLst>
            <pc:docMk/>
            <pc:sldMk cId="986920336" sldId="329"/>
            <ac:spMk id="4" creationId="{37842FA8-CB14-8D4E-9B33-D6BB203F043B}"/>
          </ac:spMkLst>
        </pc:spChg>
        <pc:spChg chg="add del mod">
          <ac:chgData name="Anne Kirstine Brændgaard Thomsen" userId="032110a9c8415238" providerId="LiveId" clId="{C3C96089-EC31-BD4E-8F32-98FEEADB5E1F}" dt="2021-04-26T12:24:49.938" v="793" actId="1076"/>
          <ac:spMkLst>
            <pc:docMk/>
            <pc:sldMk cId="986920336" sldId="329"/>
            <ac:spMk id="7" creationId="{53EC0C46-7B7A-7E48-8A3D-442DB200B85C}"/>
          </ac:spMkLst>
        </pc:spChg>
        <pc:picChg chg="add del mod">
          <ac:chgData name="Anne Kirstine Brændgaard Thomsen" userId="032110a9c8415238" providerId="LiveId" clId="{C3C96089-EC31-BD4E-8F32-98FEEADB5E1F}" dt="2021-04-26T12:19:55.334" v="715" actId="478"/>
          <ac:picMkLst>
            <pc:docMk/>
            <pc:sldMk cId="986920336" sldId="329"/>
            <ac:picMk id="5" creationId="{1A59081F-0B75-1E42-81CD-A85C898B4F7B}"/>
          </ac:picMkLst>
        </pc:picChg>
        <pc:picChg chg="add del mod">
          <ac:chgData name="Anne Kirstine Brændgaard Thomsen" userId="032110a9c8415238" providerId="LiveId" clId="{C3C96089-EC31-BD4E-8F32-98FEEADB5E1F}" dt="2021-04-26T12:21:35.322" v="758" actId="478"/>
          <ac:picMkLst>
            <pc:docMk/>
            <pc:sldMk cId="986920336" sldId="329"/>
            <ac:picMk id="8" creationId="{ACF4D1C3-92A8-2844-996B-0AD024C6F5B0}"/>
          </ac:picMkLst>
        </pc:picChg>
        <pc:picChg chg="add del mod">
          <ac:chgData name="Anne Kirstine Brændgaard Thomsen" userId="032110a9c8415238" providerId="LiveId" clId="{C3C96089-EC31-BD4E-8F32-98FEEADB5E1F}" dt="2021-04-26T12:21:47.362" v="765"/>
          <ac:picMkLst>
            <pc:docMk/>
            <pc:sldMk cId="986920336" sldId="329"/>
            <ac:picMk id="10" creationId="{1B343F9E-1D55-0A4E-BB57-3AAB20914C43}"/>
          </ac:picMkLst>
        </pc:picChg>
        <pc:picChg chg="add mod">
          <ac:chgData name="Anne Kirstine Brændgaard Thomsen" userId="032110a9c8415238" providerId="LiveId" clId="{C3C96089-EC31-BD4E-8F32-98FEEADB5E1F}" dt="2021-04-26T12:23:20.049" v="784" actId="1076"/>
          <ac:picMkLst>
            <pc:docMk/>
            <pc:sldMk cId="986920336" sldId="329"/>
            <ac:picMk id="12" creationId="{DCF40B6C-FE33-DB4F-B6E0-EECB407E923B}"/>
          </ac:picMkLst>
        </pc:picChg>
        <pc:inkChg chg="add">
          <ac:chgData name="Anne Kirstine Brændgaard Thomsen" userId="032110a9c8415238" providerId="LiveId" clId="{C3C96089-EC31-BD4E-8F32-98FEEADB5E1F}" dt="2021-04-26T12:23:38.490" v="785" actId="9405"/>
          <ac:inkMkLst>
            <pc:docMk/>
            <pc:sldMk cId="986920336" sldId="329"/>
            <ac:inkMk id="13" creationId="{B2343864-A3E6-094B-A365-A67812A04043}"/>
          </ac:inkMkLst>
        </pc:inkChg>
        <pc:inkChg chg="add">
          <ac:chgData name="Anne Kirstine Brændgaard Thomsen" userId="032110a9c8415238" providerId="LiveId" clId="{C3C96089-EC31-BD4E-8F32-98FEEADB5E1F}" dt="2021-04-26T12:23:46.278" v="786" actId="9405"/>
          <ac:inkMkLst>
            <pc:docMk/>
            <pc:sldMk cId="986920336" sldId="329"/>
            <ac:inkMk id="14" creationId="{53784E51-77AE-9F49-8EE0-196CF18E4537}"/>
          </ac:inkMkLst>
        </pc:inkChg>
        <pc:inkChg chg="add">
          <ac:chgData name="Anne Kirstine Brændgaard Thomsen" userId="032110a9c8415238" providerId="LiveId" clId="{C3C96089-EC31-BD4E-8F32-98FEEADB5E1F}" dt="2021-04-26T12:23:59.497" v="787" actId="9405"/>
          <ac:inkMkLst>
            <pc:docMk/>
            <pc:sldMk cId="986920336" sldId="329"/>
            <ac:inkMk id="15" creationId="{5F327A21-7E83-0B41-B473-F5F6CFEE803F}"/>
          </ac:inkMkLst>
        </pc:inkChg>
        <pc:inkChg chg="add">
          <ac:chgData name="Anne Kirstine Brændgaard Thomsen" userId="032110a9c8415238" providerId="LiveId" clId="{C3C96089-EC31-BD4E-8F32-98FEEADB5E1F}" dt="2021-04-26T12:24:14.569" v="788" actId="9405"/>
          <ac:inkMkLst>
            <pc:docMk/>
            <pc:sldMk cId="986920336" sldId="329"/>
            <ac:inkMk id="16" creationId="{DAF8C08E-AEC8-524B-9F1E-A9F099B34D7D}"/>
          </ac:inkMkLst>
        </pc:inkChg>
        <pc:inkChg chg="add del">
          <ac:chgData name="Anne Kirstine Brændgaard Thomsen" userId="032110a9c8415238" providerId="LiveId" clId="{C3C96089-EC31-BD4E-8F32-98FEEADB5E1F}" dt="2021-04-26T12:24:30.024" v="792" actId="9405"/>
          <ac:inkMkLst>
            <pc:docMk/>
            <pc:sldMk cId="986920336" sldId="329"/>
            <ac:inkMk id="17" creationId="{FFE67375-62F8-8E46-9687-5275785850AA}"/>
          </ac:inkMkLst>
        </pc:inkChg>
        <pc:inkChg chg="add del">
          <ac:chgData name="Anne Kirstine Brændgaard Thomsen" userId="032110a9c8415238" providerId="LiveId" clId="{C3C96089-EC31-BD4E-8F32-98FEEADB5E1F}" dt="2021-04-26T12:24:29.527" v="791" actId="9405"/>
          <ac:inkMkLst>
            <pc:docMk/>
            <pc:sldMk cId="986920336" sldId="329"/>
            <ac:inkMk id="18" creationId="{ABC3B056-4CDA-894F-AE5A-701C51E74B57}"/>
          </ac:inkMkLst>
        </pc:inkChg>
        <pc:inkChg chg="add">
          <ac:chgData name="Anne Kirstine Brændgaard Thomsen" userId="032110a9c8415238" providerId="LiveId" clId="{C3C96089-EC31-BD4E-8F32-98FEEADB5E1F}" dt="2021-04-26T12:34:59.632" v="1095" actId="9405"/>
          <ac:inkMkLst>
            <pc:docMk/>
            <pc:sldMk cId="986920336" sldId="329"/>
            <ac:inkMk id="19" creationId="{4AE9E7C3-2B73-A848-9A42-953E4743F9E8}"/>
          </ac:inkMkLst>
        </pc:inkChg>
      </pc:sldChg>
      <pc:sldChg chg="addSp modSp new mod modNotesTx">
        <pc:chgData name="Anne Kirstine Brændgaard Thomsen" userId="032110a9c8415238" providerId="LiveId" clId="{C3C96089-EC31-BD4E-8F32-98FEEADB5E1F}" dt="2021-04-26T12:45:46.325" v="1335" actId="20577"/>
        <pc:sldMkLst>
          <pc:docMk/>
          <pc:sldMk cId="1901810651" sldId="330"/>
        </pc:sldMkLst>
        <pc:spChg chg="mod">
          <ac:chgData name="Anne Kirstine Brændgaard Thomsen" userId="032110a9c8415238" providerId="LiveId" clId="{C3C96089-EC31-BD4E-8F32-98FEEADB5E1F}" dt="2021-04-26T12:27:44.103" v="869" actId="20577"/>
          <ac:spMkLst>
            <pc:docMk/>
            <pc:sldMk cId="1901810651" sldId="330"/>
            <ac:spMk id="2" creationId="{79CC2AE2-3D59-9541-9269-A034FA7B8E5A}"/>
          </ac:spMkLst>
        </pc:spChg>
        <pc:spChg chg="mod">
          <ac:chgData name="Anne Kirstine Brændgaard Thomsen" userId="032110a9c8415238" providerId="LiveId" clId="{C3C96089-EC31-BD4E-8F32-98FEEADB5E1F}" dt="2021-04-26T12:29:51.556" v="882" actId="115"/>
          <ac:spMkLst>
            <pc:docMk/>
            <pc:sldMk cId="1901810651" sldId="330"/>
            <ac:spMk id="3" creationId="{08FF5ED6-9FB2-5440-8E00-29B046118420}"/>
          </ac:spMkLst>
        </pc:spChg>
        <pc:picChg chg="add mod">
          <ac:chgData name="Anne Kirstine Brændgaard Thomsen" userId="032110a9c8415238" providerId="LiveId" clId="{C3C96089-EC31-BD4E-8F32-98FEEADB5E1F}" dt="2021-04-26T12:29:42.226" v="880" actId="1076"/>
          <ac:picMkLst>
            <pc:docMk/>
            <pc:sldMk cId="1901810651" sldId="330"/>
            <ac:picMk id="5" creationId="{3F384D61-ADB5-4841-8D12-6B5404959CE1}"/>
          </ac:picMkLst>
        </pc:picChg>
        <pc:picChg chg="add mod">
          <ac:chgData name="Anne Kirstine Brændgaard Thomsen" userId="032110a9c8415238" providerId="LiveId" clId="{C3C96089-EC31-BD4E-8F32-98FEEADB5E1F}" dt="2021-04-26T12:29:46.034" v="881" actId="1076"/>
          <ac:picMkLst>
            <pc:docMk/>
            <pc:sldMk cId="1901810651" sldId="330"/>
            <ac:picMk id="6" creationId="{BA719FEE-88D5-E441-8D62-02523A277412}"/>
          </ac:picMkLst>
        </pc:picChg>
      </pc:sldChg>
      <pc:sldChg chg="modSp new mod modNotesTx">
        <pc:chgData name="Anne Kirstine Brændgaard Thomsen" userId="032110a9c8415238" providerId="LiveId" clId="{C3C96089-EC31-BD4E-8F32-98FEEADB5E1F}" dt="2021-04-26T12:46:04.389" v="1357" actId="20577"/>
        <pc:sldMkLst>
          <pc:docMk/>
          <pc:sldMk cId="411268171" sldId="331"/>
        </pc:sldMkLst>
        <pc:spChg chg="mod">
          <ac:chgData name="Anne Kirstine Brændgaard Thomsen" userId="032110a9c8415238" providerId="LiveId" clId="{C3C96089-EC31-BD4E-8F32-98FEEADB5E1F}" dt="2021-04-26T12:33:27.569" v="1083" actId="20577"/>
          <ac:spMkLst>
            <pc:docMk/>
            <pc:sldMk cId="411268171" sldId="331"/>
            <ac:spMk id="2" creationId="{14A672FB-9C0B-F54E-AF28-315BECBE08B0}"/>
          </ac:spMkLst>
        </pc:spChg>
        <pc:spChg chg="mod">
          <ac:chgData name="Anne Kirstine Brændgaard Thomsen" userId="032110a9c8415238" providerId="LiveId" clId="{C3C96089-EC31-BD4E-8F32-98FEEADB5E1F}" dt="2021-04-26T12:34:16.999" v="1094" actId="20577"/>
          <ac:spMkLst>
            <pc:docMk/>
            <pc:sldMk cId="411268171" sldId="331"/>
            <ac:spMk id="3" creationId="{F3BCDBE9-D716-6440-9BA2-D5BB8CCA5016}"/>
          </ac:spMkLst>
        </pc:spChg>
      </pc:sldChg>
      <pc:sldChg chg="addSp delSp modSp new mod modNotesTx">
        <pc:chgData name="Anne Kirstine Brændgaard Thomsen" userId="032110a9c8415238" providerId="LiveId" clId="{C3C96089-EC31-BD4E-8F32-98FEEADB5E1F}" dt="2021-04-26T12:45:31.523" v="1309" actId="20577"/>
        <pc:sldMkLst>
          <pc:docMk/>
          <pc:sldMk cId="2594647489" sldId="332"/>
        </pc:sldMkLst>
        <pc:spChg chg="mod">
          <ac:chgData name="Anne Kirstine Brændgaard Thomsen" userId="032110a9c8415238" providerId="LiveId" clId="{C3C96089-EC31-BD4E-8F32-98FEEADB5E1F}" dt="2021-04-26T12:38:39.606" v="1155" actId="20577"/>
          <ac:spMkLst>
            <pc:docMk/>
            <pc:sldMk cId="2594647489" sldId="332"/>
            <ac:spMk id="2" creationId="{5B56C6AA-86A4-1441-BFEC-1BE22EBDA20F}"/>
          </ac:spMkLst>
        </pc:spChg>
        <pc:spChg chg="mod">
          <ac:chgData name="Anne Kirstine Brændgaard Thomsen" userId="032110a9c8415238" providerId="LiveId" clId="{C3C96089-EC31-BD4E-8F32-98FEEADB5E1F}" dt="2021-04-26T12:39:51.358" v="1210" actId="14100"/>
          <ac:spMkLst>
            <pc:docMk/>
            <pc:sldMk cId="2594647489" sldId="332"/>
            <ac:spMk id="3" creationId="{8BF3DED7-B3E9-E841-8625-4DC69D890159}"/>
          </ac:spMkLst>
        </pc:spChg>
        <pc:picChg chg="add del mod">
          <ac:chgData name="Anne Kirstine Brændgaard Thomsen" userId="032110a9c8415238" providerId="LiveId" clId="{C3C96089-EC31-BD4E-8F32-98FEEADB5E1F}" dt="2021-04-26T12:39:27.469" v="1169" actId="478"/>
          <ac:picMkLst>
            <pc:docMk/>
            <pc:sldMk cId="2594647489" sldId="332"/>
            <ac:picMk id="5" creationId="{057C4E72-4001-2F48-B064-1A93304F19EA}"/>
          </ac:picMkLst>
        </pc:picChg>
      </pc:sldChg>
      <pc:sldChg chg="addSp delSp modSp new mod modNotesTx">
        <pc:chgData name="Anne Kirstine Brændgaard Thomsen" userId="032110a9c8415238" providerId="LiveId" clId="{C3C96089-EC31-BD4E-8F32-98FEEADB5E1F}" dt="2021-04-26T12:45:33.987" v="1318" actId="20577"/>
        <pc:sldMkLst>
          <pc:docMk/>
          <pc:sldMk cId="3900555568" sldId="333"/>
        </pc:sldMkLst>
        <pc:spChg chg="mod">
          <ac:chgData name="Anne Kirstine Brændgaard Thomsen" userId="032110a9c8415238" providerId="LiveId" clId="{C3C96089-EC31-BD4E-8F32-98FEEADB5E1F}" dt="2021-04-26T12:40:36.636" v="1238" actId="20577"/>
          <ac:spMkLst>
            <pc:docMk/>
            <pc:sldMk cId="3900555568" sldId="333"/>
            <ac:spMk id="2" creationId="{B56C3714-8586-5B46-AA05-5CA74A1699AD}"/>
          </ac:spMkLst>
        </pc:spChg>
        <pc:spChg chg="del">
          <ac:chgData name="Anne Kirstine Brændgaard Thomsen" userId="032110a9c8415238" providerId="LiveId" clId="{C3C96089-EC31-BD4E-8F32-98FEEADB5E1F}" dt="2021-04-26T12:40:16.281" v="1212"/>
          <ac:spMkLst>
            <pc:docMk/>
            <pc:sldMk cId="3900555568" sldId="333"/>
            <ac:spMk id="3" creationId="{BB27888F-5D68-994C-BEF6-2C042252C27A}"/>
          </ac:spMkLst>
        </pc:spChg>
        <pc:picChg chg="add mod">
          <ac:chgData name="Anne Kirstine Brændgaard Thomsen" userId="032110a9c8415238" providerId="LiveId" clId="{C3C96089-EC31-BD4E-8F32-98FEEADB5E1F}" dt="2021-04-26T12:40:31.072" v="1216" actId="1076"/>
          <ac:picMkLst>
            <pc:docMk/>
            <pc:sldMk cId="3900555568" sldId="333"/>
            <ac:picMk id="6" creationId="{592DF595-F5E3-6F4F-BFF5-FCAEBC5EDF08}"/>
          </ac:picMkLst>
        </pc:picChg>
        <pc:inkChg chg="add del">
          <ac:chgData name="Anne Kirstine Brændgaard Thomsen" userId="032110a9c8415238" providerId="LiveId" clId="{C3C96089-EC31-BD4E-8F32-98FEEADB5E1F}" dt="2021-04-26T12:40:44.339" v="1240" actId="9405"/>
          <ac:inkMkLst>
            <pc:docMk/>
            <pc:sldMk cId="3900555568" sldId="333"/>
            <ac:inkMk id="7" creationId="{9622BBFA-28E8-EA40-9FEC-490D27C25846}"/>
          </ac:inkMkLst>
        </pc:inkChg>
        <pc:inkChg chg="add">
          <ac:chgData name="Anne Kirstine Brændgaard Thomsen" userId="032110a9c8415238" providerId="LiveId" clId="{C3C96089-EC31-BD4E-8F32-98FEEADB5E1F}" dt="2021-04-26T12:40:46.604" v="1241" actId="9405"/>
          <ac:inkMkLst>
            <pc:docMk/>
            <pc:sldMk cId="3900555568" sldId="333"/>
            <ac:inkMk id="8" creationId="{E45A9407-259F-E84A-A6C4-842D6A6B151D}"/>
          </ac:inkMkLst>
        </pc:inkChg>
        <pc:inkChg chg="add">
          <ac:chgData name="Anne Kirstine Brændgaard Thomsen" userId="032110a9c8415238" providerId="LiveId" clId="{C3C96089-EC31-BD4E-8F32-98FEEADB5E1F}" dt="2021-04-26T12:40:48.891" v="1242" actId="9405"/>
          <ac:inkMkLst>
            <pc:docMk/>
            <pc:sldMk cId="3900555568" sldId="333"/>
            <ac:inkMk id="9" creationId="{51E39007-F449-7A4B-8FB7-44EBDD6ADF13}"/>
          </ac:inkMkLst>
        </pc:inkChg>
        <pc:inkChg chg="add del">
          <ac:chgData name="Anne Kirstine Brændgaard Thomsen" userId="032110a9c8415238" providerId="LiveId" clId="{C3C96089-EC31-BD4E-8F32-98FEEADB5E1F}" dt="2021-04-26T12:40:54.657" v="1244" actId="9405"/>
          <ac:inkMkLst>
            <pc:docMk/>
            <pc:sldMk cId="3900555568" sldId="333"/>
            <ac:inkMk id="10" creationId="{74A6604B-874C-A747-A545-26A22A6E6FC4}"/>
          </ac:inkMkLst>
        </pc:inkChg>
        <pc:inkChg chg="add">
          <ac:chgData name="Anne Kirstine Brændgaard Thomsen" userId="032110a9c8415238" providerId="LiveId" clId="{C3C96089-EC31-BD4E-8F32-98FEEADB5E1F}" dt="2021-04-26T12:40:57.052" v="1245" actId="9405"/>
          <ac:inkMkLst>
            <pc:docMk/>
            <pc:sldMk cId="3900555568" sldId="333"/>
            <ac:inkMk id="11" creationId="{FF45DE28-FC73-D740-B11E-988837483633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14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868" tIns="84934" rIns="169868" bIns="8493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2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458" y="0"/>
            <a:ext cx="4160520" cy="14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868" tIns="84934" rIns="169868" bIns="8493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2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8263744"/>
            <a:ext cx="4160520" cy="14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868" tIns="84934" rIns="169868" bIns="8493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2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458" y="28263744"/>
            <a:ext cx="4160520" cy="14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868" tIns="84934" rIns="169868" bIns="8493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2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12:23:46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16383,'58'0'0,"27"0"0,-34 0 0,18 0 0,-17 0 0,1 0 0,37 0 0,-33 0 0,1 0 0,-4 0 0,-7 0 0,-4 0 0,52 0 0,-68 0 0,57 0 0,-68 0 0,20 0 0,-17 0 0,-1 0 0,21 0 0,-13 0 0,29 0 0,-22 0 0,41 0 0,-32 0 0,43 5 0,-43 2 0,19-4 0,-1 0 0,-15 2 0,12-4 0,-1-2 0,-21 1 0,23 0 0,-8 0 0,-4 5 0,2-4 0,-11 4 0,-5-5 0,-5 0 0,3 0 0,-9 0 0,14 0 0,-18 0 0,12 0 0,-8 0 0,0 0 0,9 0 0,-9 0 0,5 0 0,26 0 0,-29 0 0,24 0 0,-28 0 0,-6 0 0,6 0 0,5 0 0,4 0 0,-1 0 0,-3 0 0,-5 0 0,2 0 0,23 0 0,-11 0 0,0 0 0,-14 0 0,-10 0 0,9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5T18:35:36.9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1,'82'0,"-10"0,-8 0,-5 0,7 0,6 0,3 0,-6 0,-16 0,-5 0,-8 0,11 0,6 0,10 0,-7 0,5 0,-8 0,3 0,5 0,-12 0,10 0,-10 0,13 0,0 0,-1 0,-6 0,-1 0,-7 0,0 0,-1 0,1 0,-6 0,-1 0,-7 4,-4-3,3 3,-9-4,4 0,-5 0,0 4,0-3,-5 3,4-4,-4 0,1 0,-2 0,0 0,2 0,-1 0,4 0,-4 0,12 0,-5 3,4-2,-6 3,0-4,0 0,-5 0,4 0,-8 0,3 0,-4 0,0 0,0 0,4 0,-3 0,3 0,-4 0,-1 0,1 0,3 0,-2 0,-2 0,7 0,-9 0,10 0,-7 0,4 0,-3 0,3 0,-4 0,-1 0,1 0,0 0,3 0,-6 0,7 0,-4 0,-1 0,9 0,-14 0,10 0,-9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9T13:55:06.5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16383,'58'0'0,"0"0"0,-34 0 0,18 0 0,-10 0 0,20 0 0,-6 0 0,-7 0 0,11 0 0,-10 0 0,5 0 0,7 0 0,-14 0 0,6 0 0,0 0 0,-5 0 0,5 0 0,-14 0 0,5 6 0,-5-5 0,7 4 0,-7-5 0,-1 0 0,0 0 0,-5 0 0,4 0 0,1 0 0,-5 0 0,11 0 0,-11 0 0,11 0 0,-5 0 0,7 0 0,-1 0 0,-6 0 0,6 0 0,-13 0 0,6 0 0,-7 0 0,1 0 0,-1 0 0,0 0 0,0 0 0,0 0 0,0 0 0,1 0 0,-1 0 0,-5 0 0,4 0 0,-4 0 0,5 0 0,0 5 0,1-3 0,-1 3 0,0-5 0,7 0 0,1 0 0,7 0 0,-1 5 0,1-4 0,0 5 0,-1-6 0,1 5 0,-1-3 0,1 3 0,-7-5 0,5 0 0,-5 5 0,7-3 0,-7 3 0,5-5 0,-5 0 0,1 0 0,14 0 0,-19 0 0,12 0 0,-16 0 0,-5 0 0,4 0 0,-5 0 0,7 0 0,-1 0 0,-5 0 0,4 0 0,-5 0 0,7 0 0,-7 0 0,5 0 0,-9 0 0,9 0 0,0 0 0,-3 0 0,7 0 0,-13 0 0,9 0 0,-4 0 0,-1 0 0,5 0 0,-9 0 0,9 0 0,-4 0 0,5 0 0,0 0 0,0 0 0,1 0 0,5 0 0,-4 0 0,11 0 0,-11 0 0,4 0 0,1 0 0,-6 0 0,6 0 0,-12 0 0,4 0 0,-5 0 0,1 0 0,4 0 0,-4 0 0,0 0 0,4 0 0,-10 0 0,10 0 0,-4 0 0,0 0 0,8 0 0,-12 0 0,7 0 0,-5 0 0,-3 0 0,8 0 0,1 0 0,-4 0 0,3 0 0,-6 0 0,-3 0 0,12 0 0,-11 0 0,6 0 0,-1 0 0,-5 0 0,10 0 0,-8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5:22.7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16383,'58'0'0,"0"0"0,-34 0 0,18 0 0,-10 0 0,20 0 0,-6 0 0,-7 0 0,11 0 0,-10 0 0,5 0 0,7 0 0,-14 0 0,6 0 0,0 0 0,-5 0 0,5 0 0,-14 0 0,5 6 0,-5-5 0,7 4 0,-7-5 0,-1 0 0,0 0 0,-5 0 0,4 0 0,1 0 0,-5 0 0,11 0 0,-11 0 0,11 0 0,-5 0 0,7 0 0,-1 0 0,-6 0 0,6 0 0,-13 0 0,6 0 0,-7 0 0,1 0 0,-1 0 0,0 0 0,0 0 0,0 0 0,0 0 0,1 0 0,-1 0 0,-5 0 0,4 0 0,-4 0 0,5 0 0,0 5 0,1-3 0,-1 3 0,0-5 0,7 0 0,1 0 0,7 0 0,-1 5 0,1-4 0,0 5 0,-1-6 0,1 5 0,-1-3 0,1 3 0,-7-5 0,5 0 0,-5 5 0,7-3 0,-7 3 0,5-5 0,-5 0 0,1 0 0,14 0 0,-19 0 0,12 0 0,-16 0 0,-5 0 0,4 0 0,-5 0 0,7 0 0,-1 0 0,-5 0 0,4 0 0,-5 0 0,7 0 0,-7 0 0,5 0 0,-9 0 0,9 0 0,0 0 0,-3 0 0,7 0 0,-13 0 0,9 0 0,-4 0 0,-1 0 0,5 0 0,-9 0 0,9 0 0,-4 0 0,5 0 0,0 0 0,0 0 0,1 0 0,5 0 0,-4 0 0,11 0 0,-11 0 0,4 0 0,1 0 0,-6 0 0,6 0 0,-12 0 0,4 0 0,-5 0 0,1 0 0,4 0 0,-4 0 0,0 0 0,4 0 0,-10 0 0,10 0 0,-4 0 0,0 0 0,8 0 0,-12 0 0,7 0 0,-5 0 0,-3 0 0,8 0 0,1 0 0,-4 0 0,3 0 0,-6 0 0,-3 0 0,12 0 0,-11 0 0,6 0 0,-1 0 0,-5 0 0,10 0 0,-8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07:30:24.724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0 16383,'58'0'0,"0"0"0,-34 0 0,18 0 0,-10 0 0,20 0 0,-6 0 0,-7 0 0,11 0 0,-10 0 0,5 0 0,7 0 0,-14 0 0,6 0 0,0 0 0,-5 0 0,5 0 0,-14 0 0,5 6 0,-5-5 0,7 4 0,-7-5 0,-1 0 0,0 0 0,-5 0 0,4 0 0,1 0 0,-5 0 0,11 0 0,-11 0 0,11 0 0,-5 0 0,7 0 0,-1 0 0,-6 0 0,6 0 0,-13 0 0,6 0 0,-7 0 0,1 0 0,-1 0 0,0 0 0,0 0 0,0 0 0,0 0 0,1 0 0,-1 0 0,-5 0 0,4 0 0,-4 0 0,5 0 0,0 5 0,1-3 0,-1 3 0,0-5 0,7 0 0,1 0 0,7 0 0,-1 5 0,1-4 0,0 5 0,-1-6 0,1 5 0,-1-3 0,1 3 0,-7-5 0,5 0 0,-5 5 0,7-3 0,-7 3 0,5-5 0,-5 0 0,1 0 0,14 0 0,-19 0 0,12 0 0,-16 0 0,-5 0 0,4 0 0,-5 0 0,7 0 0,-1 0 0,-5 0 0,4 0 0,-5 0 0,7 0 0,-7 0 0,5 0 0,-9 0 0,9 0 0,0 0 0,-3 0 0,7 0 0,-13 0 0,9 0 0,-4 0 0,-1 0 0,5 0 0,-9 0 0,9 0 0,-4 0 0,5 0 0,0 0 0,0 0 0,1 0 0,5 0 0,-4 0 0,11 0 0,-11 0 0,4 0 0,1 0 0,-6 0 0,6 0 0,-12 0 0,4 0 0,-5 0 0,1 0 0,4 0 0,-4 0 0,0 0 0,4 0 0,-10 0 0,10 0 0,-4 0 0,0 0 0,8 0 0,-12 0 0,7 0 0,-5 0 0,-3 0 0,8 0 0,1 0 0,-4 0 0,3 0 0,-6 0 0,-3 0 0,12 0 0,-11 0 0,6 0 0,-1 0 0,-5 0 0,10 0 0,-8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4T07:31:19.3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1,'82'0,"-10"0,-8 0,-5 0,7 0,6 0,3 0,-6 0,-16 0,-5 0,-8 0,11 0,6 0,10 0,-7 0,5 0,-8 0,3 0,5 0,-12 0,10 0,-10 0,13 0,0 0,-1 0,-6 0,-1 0,-7 0,0 0,-1 0,1 0,-6 0,-1 0,-7 4,-4-3,3 3,-9-4,4 0,-5 0,0 4,0-3,-5 3,4-4,-4 0,1 0,-2 0,0 0,2 0,-1 0,4 0,-4 0,12 0,-5 3,4-2,-6 3,0-4,0 0,-5 0,4 0,-8 0,3 0,-4 0,0 0,0 0,4 0,-3 0,3 0,-4 0,-1 0,1 0,3 0,-2 0,-2 0,7 0,-9 0,10 0,-7 0,4 0,-3 0,3 0,-4 0,-1 0,1 0,0 0,3 0,-6 0,7 0,-4 0,-1 0,9 0,-14 0,10 0,-9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6:27:42.5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6:27:46.19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6:28:44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 16383,'42'0'0,"-9"0"0,-25 0 0,2 0 0,19 0 0,-14 0 0,16 0 0,-23 0 0,7 0 0,14 0 0,3 0 0,11 0 0,-8 0 0,-3 0 0,-3 0 0,-2 0 0,7-2 0,1-1 0,3-1 0,-4 2 0,-1 1 0,-15 1 0,1 0 0,-7 0 0,4 0 0,6 0 0,4 0 0,2 0 0,1 0 0,-4 0 0,-6 0 0,-6 0 0,5 0 0,-1 0 0,4 0 0,-6 0 0,6 0 0,-5 0 0,9 0 0,-6 0 0,-3 0 0,-2 0 0,1 0 0,0 0 0,5 0 0,-2 0 0,-2 0 0,0 0 0,7 0 0,1 0 0,4 0 0,-4 0 0,-6 0 0,-4 0 0,2 0 0,-3 0 0,8 0 0,-2 0 0,2 0 0,1 0 0,-1 0 0,5 0 0,6 0 0,5 0 0,1 0 0,-3 0 0,-18 0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6:28:52.3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1 112 16383,'60'0'0,"2"0"0,-17 0 0,-3 0 0,-3 0 0,-6 0 0,-2 0 0,0 0 0,-4 0 0,-2 0 0,0-3 0,3 0 0,2-2 0,7 0 0,3-1 0,-4 0 0,-1 2 0,-6 1 0,-3 3 0,1 0 0,1-3 0,6 0 0,4-2 0,1-3 0,-2 2 0,-1-2 0,-2 0 0,-2 2 0,-2-2 0,-3 3 0,-2 2 0,-1 0 0,-3 3 0,-1 0 0,-2 0 0,-3 0 0,-1 0 0,10 0 0,-4-2 0,10-1 0,-5 0 0,0 0 0,-1 3 0,-2 0 0,-9 0 0,5 0 0,-4 0 0,3 0 0,2 0 0,-1 0 0,3 0 0,-5 0 0,1 0 0,-8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6:30:41.3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6:31:46.3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220 225 12123,'-4'-3'0,"-10"-8"0,0-6 0,4 11 0,-4-13 0,3 9 0,-2-4 0,-1 4 0,3 5 0,-7-8 0,7 7 0,-2-4 0,-1 2 0,3 2 0,-7 1 0,3 1 0,0-1 0,61 17 0,-21-8 0,46 16 0,-33-7 0,7 5 0,-20-3 0,4-5 0,-5-1 0,-5-9 0,-4 0 0,3 0 0,-3 0 0,0 0 0,3 0 0,-3 0 0,4 0 0,-4 0 0,3 0 0,-3 0 0,4-5 0,4 0 0,2-9 0,4 8 0,-5-7 0,0 12 0,-5-3 0,0 4 0,0 0 0,0 0 0,-4 0 0,3 0 0,-3 0 0,4 0 0,-4 0 0,3 0 0,-3 0 0,0 0 0,8 0 0,-8 0 0,13 0 0,-8 0 0,8 0 0,-3 0 0,-1 0 0,0 0 0,-5 0 0,-4 0 0,7 0 0,-6 0 0,7 0 0,-3 0 0,3-4 0,2 2 0,3-2 0,-3 4 0,2 0 0,-6 0 0,6 0 0,-2 0 0,-1 0 0,4 0 0,-3-4 0,3 3 0,-3-8 0,-2 8 0,-3-3 0,-1 4 0,0 0 0,-4 0 0,3-4 0,-3 3 0,0-4 0,3 5 0,-3 0 0,4 0 0,0 0 0,0 0 0,0 0 0,1 0 0,3 0 0,14 0 0,-1 0 0,11 0 0,-4 0 0,-4 0 0,4 5 0,-5-4 0,-4 3 0,-1 0 0,-8-3 0,-2 4 0,-3-5 0,-1 0 0,0 0 0,0 0 0,-4 0 0,3 0 0,-3 0 0,0 0 0,3 0 0,-3 0 0,4 0 0,4 0 0,-6 0 0,5 0 0,-11 0 0,7 0 0,1 0 0,-3 0 0,2 0 0,-4 0 0,1 0 0,4 0 0,-4 0 0,3 0 0,-3 0 0,0 0 0,3 0 0,-3 0 0,0 0 0,3 0 0,-3 0 0,4 0 0,-4 0 0,3 0 0,-3 0 0,4 0 0,-4 0 0,3 0 0,-3 0 0,0 0 0,3 0 0,-3 0 0,0 0 0,3 0 0,-3 0 0,0 0 0,3 0 0,-3 0 0,4 0 0,-4 0 0,3 0 0,-3 0 0,0 0 0,3 0 0,-3 0 0,0 0 0,3 0 0,-3 0 0,4 0 0,4 0 0,2 0 0,-1 0 0,4 0 0,-8 0 0,4 0 0,-5 0 0,0 0 0,0 0 0,-4 0 0,3 0 0,-3 0 0,0 0 0,3 0 0,-3 0 0,0 0 0,7 0 0,-6 0 0,8 0 0,-9 0 0,3 0 0,-3 0 0,0 0 0,3 0 0,-3 0 0,4 0 0,0 0 0,4 0 0,2 0 0,8 0 0,-3 0 0,-2 0 0,-4 0 0,-5 0 0,0 0 0,0-5 0,-4 4 0,3-3 0,-3 4 0,0 0 0,3 0 0,-3 0 0,0 0 0,3 0 0,-3 0 0,4 0 0,0 0 0,-4 0 0,3 0 0,-3 0 0,0 0 0,3 0 0,-3 0 0,0 0 0,3 0 0,1 0 0,2 0 0,2 0 0,1 0 0,-4 0 0,3 4 0,-3-3 0,-6 4 0,9-5 0,-7 0 0,3 4 0,-1-3 0,1 3 0,-3-4 0,7 0 0,-9 0 0,1 0 0,12 0 0,-14 0 0,9 0 0,-8 0 0,1 0 0,4 0 0,-4 0 0,3 0 0,-3 0 0,0 0 0,3 0 0,-3-4 0,0 3 0,3-3 0,-3 4 0,0 0 0,3 0 0,-3 0 0,0 0 0,3 0 0,-3 0 0,0 0 0,3 0 0,-3 0 0,4 0 0,-4 0 0,3 0 0,-3 0 0,4 0 0,0 0 0,0 0 0,0 0 0,1 0 0,3 0 0,-3 0 0,4 0 0,-5 0 0,-4-5 0,3 4 0,-3-3 0,0 4 0,7 0 0,-2 0 0,9 0 0,0 0 0,0 0 0,-5 0 0,0 0 0,-5-4 0,0 3 0,0-4 0,0 1 0,0 3 0,1-8 0,-1 8 0,4-3 0,-3 4 0,4 0 0,-5 0 0,0-4 0,0 3 0,1-4 0,3 5 0,-3 0 0,8 0 0,-8 0 0,8 0 0,-8 0 0,4 0 0,-5 0 0,0 0 0,0 0 0,5 0 0,0 0 0,5 0 0,-5 0 0,0 0 0,-5 0 0,4 0 0,-2 0 0,2 0 0,-4 0 0,0 5 0,5-4 0,-4 3 0,8 0 0,-4-3 0,5 4 0,0-5 0,-1 0 0,-7 0 0,5 4 0,-1-3 0,5 3 0,3-4 0,-5 0 0,1 0 0,0 0 0,4 0 0,-3 0 0,3 0 0,4 0 0,-10 0 0,5 0 0,-13 0 0,0 0 0,0 0 0,-4 0 0,3 0 0,-3 0 0,0 0 0,3 0 0,-3 0 0,4 0 0,-4 0 0,3 0 0,-3 0 0,0 0 0,3 0 0,-3 0 0,4 0 0,1 0 0,-1 0 0,0 0 0,0 0 0,4 0 0,-2-4 0,2 3 0,-4-3 0,0 4 0,1 0 0,-1 0 0,0 0 0,4 0 0,2 0 0,8 0 0,5 0 0,10 0 0,18 0 0,-5-5 0,5 4 0,-27-3 0,6 4 0,-23 0 0,11 0 0,-14 0 0,-4 0 0,3 0 0,-3 0 0,0 0 0,3 0 0,-3 0 0,4 0 0,4 0 0,2 0 0,20 0 0,-7 0 0,13 0 0,-13 0 0,-8 0 0,-2 0 0,-9 0 0,-4 0 0,3 0 0,-3 0 0,4 0 0,4 0 0,2-4 0,12 3 0,3-8 0,3 8 0,0-7 0,-5 7 0,-8-4 0,-2 5 0,-5 0 0,-3 0 0,0 0 0,10 0 0,-11 0 0,42 0 0,-13-4 0,28 3 0,-9-8 0,-4 8 0,-6-7 0,-13 7 0,-7-3 0,-12-1 0,-2 4 0,-3-3 0,-1 4 0,-4 0 0,3 0 0,5 0 0,-2 0 0,7 0 0,-9 0 0,0 0 0,5 0 0,0 0 0,14 0 0,1 0 0,13 0 0,2 0 0,3 0 0,1 0 0,-10 0 0,-5 0 0,-14 0 0,-6 0 0,-4 4 0,-4-3 0,3 4 0,-3-5 0,17 0 0,-9 0 0,39 4 0,-19 1 0,36 0 0,-15 0 0,12-5 0,-8 4 0,-5-3 0,-7 3 0,-17-4 0,-6 0 0,-9 0 0,-5 0 0,0 0 0,0 0 0,5 0 0,5 0 0,18 0 0,-2 0 0,20 0 0,-2 0 0,5 0 0,-5 0 0,-11 0 0,-13 0 0,-15 0 0,7 0 0,-5 0 0,16 0 0,2 0 0,4 0 0,8 0 0,3 0 0,8 0 0,-4 0 0,-6 5 0,-9-4 0,-9 7 0,-11-7 0,0 3 0,-8 1 0,4-4 0,-5 3 0,4-4 0,2 0 0,12 0 0,11 0 0,11 0 0,12 0 0,-3 0 0,-1 0 0,-5 0 0,-17 0 0,-4 0 0,-16 0 0,-6 0 0,-5 0 0,4 0 0,11 0 0,14 0 0,17 0 0,10 0 0,-14 0 0,25 0 0,-25 0 0,15 0 0,-17 0 0,-16 0 0,-2-4 0,-14 3 0,22-4 0,-7 5 0,-2 0 0,0 0 0,-23 0 0,10 0 0,-3 0 0,14 0 0,2 0 0,8 0 0,-9 0 0,-1 0 0,-4 0 0,0 0 0,-5 0 0,-1 0 0,-3 0 0,-1 0 0,-17 26 0,-4 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5T18:35:32.3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54,'46'0,"16"0,-44 0,41 0,-26 0,13 0,-4 0,-3 0,-6 0,15 0,-14 0,9 0,-10 0,3 0,2 0,-4 0,28 0,-25 0,26 0,-4 0,-11 0,16 0,-13 0,2 0,4 0,-6 0,-6 0,5 0,-11 0,4 0,1 0,-10 3,8-2,-15 3,4-4,-5 0,0 0,0 0,17 0,-13 0,12 0,-16 0,0 0,0 0,0 0,-5 0,4 0,-8 0,8 0,-9 0,9 0,-8 0,8 0,-8 0,7 0,-7 0,8 0,-4 0,1 0,2 0,-2 0,4 0,0 0,-1 0,1 0,0 0,0 0,0 0,11 0,-12 0,6 0,-10 0,-5 0,5 0,-1 0,-3 0,8 0,-9 0,9 0,-3 0,3 0,1 0,0-4,0 3,0-2,0 3,0 0,0 0,-5 0,4 0,-8 0,7 0,-7-4,8 3,-4-2,1 3,2 0,-2 0,6-4,-1 3,-4-2,-2 3,-9 0,9 0,-7 0,5 0,-1 0,-5 0,5 0,-3 0,-1 0,3-4,-3 4,4-4,-7-9,-1-4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5T18:35:33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0,'198'0,"-20"0,-79 0,0 0,-1 0,-18 0,0 0,-23 0,4 0,0 0,11 0,-27 0,43 0,-9 0,5 0,22 0,-41 0,11 0,0 0,-12 0,12 0,-15 0,15 0,-11 0,11 0,-15 0,-1 0,1 0,-4 0,0 0,11 0,-11 0,12 0,-1 0,-22 0,34 0,-20 0,1 0,19 0,-19 0,-1 0,20 0,-34 0,22 0,-15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14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868" tIns="84934" rIns="169868" bIns="8493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2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8" y="0"/>
            <a:ext cx="4160520" cy="14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868" tIns="84934" rIns="169868" bIns="8493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2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114925" y="2232025"/>
            <a:ext cx="19831050" cy="11158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0" y="14134454"/>
            <a:ext cx="7680960" cy="133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868" tIns="84934" rIns="169868" bIns="84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263744"/>
            <a:ext cx="4160520" cy="14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868" tIns="84934" rIns="169868" bIns="8493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2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8" y="28263744"/>
            <a:ext cx="4160520" cy="14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868" tIns="84934" rIns="169868" bIns="8493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2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064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722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135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349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98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It is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responsbility</a:t>
            </a:r>
            <a:r>
              <a:rPr lang="da-DK" dirty="0"/>
              <a:t> to </a:t>
            </a:r>
            <a:r>
              <a:rPr lang="da-DK" dirty="0" err="1"/>
              <a:t>familiarise</a:t>
            </a:r>
            <a:r>
              <a:rPr lang="da-DK" dirty="0"/>
              <a:t> </a:t>
            </a:r>
            <a:r>
              <a:rPr lang="da-DK" dirty="0" err="1"/>
              <a:t>yourselves</a:t>
            </a:r>
            <a:r>
              <a:rPr lang="da-DK" dirty="0"/>
              <a:t> with the deadlines and procedures at the </a:t>
            </a:r>
            <a:r>
              <a:rPr lang="da-DK" dirty="0" err="1"/>
              <a:t>respective</a:t>
            </a:r>
            <a:r>
              <a:rPr lang="da-DK" dirty="0"/>
              <a:t> </a:t>
            </a:r>
            <a:r>
              <a:rPr lang="da-DK" dirty="0" err="1"/>
              <a:t>universities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900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537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132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942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815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69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46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16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30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1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3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06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71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83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5838" y="2066845"/>
            <a:ext cx="10220325" cy="249299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Information meeting on </a:t>
            </a:r>
            <a:r>
              <a:rPr lang="da-DK" dirty="0" err="1"/>
              <a:t>Master’s</a:t>
            </a:r>
            <a:r>
              <a:rPr lang="da-DK" dirty="0"/>
              <a:t> </a:t>
            </a:r>
            <a:r>
              <a:rPr lang="da-DK" dirty="0" err="1"/>
              <a:t>degree</a:t>
            </a:r>
            <a:r>
              <a:rPr lang="da-DK" dirty="0"/>
              <a:t> </a:t>
            </a:r>
            <a:r>
              <a:rPr lang="da-DK" dirty="0" err="1"/>
              <a:t>programmes</a:t>
            </a:r>
            <a:endParaRPr lang="da-DK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19. April 2022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Student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Counsellors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 </a:t>
            </a:r>
          </a:p>
        </p:txBody>
      </p:sp>
      <p:pic>
        <p:nvPicPr>
          <p:cNvPr id="752456338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00" y="5997600"/>
            <a:ext cx="1615263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School of Business and Social Sciences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02" y="2229266"/>
            <a:ext cx="2397621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490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520000"/>
            <a:ext cx="165037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32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da-DK" sz="2300" b="0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Aarhus Universitet</a:t>
            </a: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49523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4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da-DK" sz="2300" b="1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School of Business and Social Sciences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19. April 2022 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Student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Counsellors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 </a:t>
            </a: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562924537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00" y="5997600"/>
            <a:ext cx="1615263" cy="558000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School of Business and Social Sciences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478242" y="2773363"/>
            <a:ext cx="1870646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4799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0072710" y="358775"/>
            <a:ext cx="1631526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charset="0"/>
              <a:buNone/>
            </a:pPr>
            <a:endParaRPr lang="da-DK" altLang="da-DK" sz="3600"/>
          </a:p>
        </p:txBody>
      </p:sp>
      <p:sp>
        <p:nvSpPr>
          <p:cNvPr id="6" name="SD_FLD_SD_FLD_Date"/>
          <p:cNvSpPr txBox="1">
            <a:spLocks noChangeArrowheads="1"/>
          </p:cNvSpPr>
          <p:nvPr/>
        </p:nvSpPr>
        <p:spPr bwMode="auto">
          <a:xfrm>
            <a:off x="10125613" y="554038"/>
            <a:ext cx="1631524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da-DK" sz="900" dirty="0">
                <a:solidFill>
                  <a:schemeClr val="bg1"/>
                </a:solidFill>
                <a:ea typeface="+mn-ea"/>
                <a:cs typeface="+mn-cs"/>
              </a:rPr>
              <a:t>OKTOBER 2016</a:t>
            </a:r>
          </a:p>
        </p:txBody>
      </p:sp>
      <p:pic>
        <p:nvPicPr>
          <p:cNvPr id="7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7" y="352425"/>
            <a:ext cx="427455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7"/>
          <p:cNvSpPr txBox="1">
            <a:spLocks noChangeArrowheads="1"/>
          </p:cNvSpPr>
          <p:nvPr userDrawn="1"/>
        </p:nvSpPr>
        <p:spPr bwMode="auto">
          <a:xfrm>
            <a:off x="4490397" y="5772150"/>
            <a:ext cx="7196909" cy="719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5500">
                <a:solidFill>
                  <a:schemeClr val="tx2"/>
                </a:solidFill>
                <a:latin typeface="AU Peto" pitchFamily="82" charset="0"/>
                <a:ea typeface="+mn-ea"/>
                <a:cs typeface="+mn-cs"/>
              </a:rPr>
              <a:t>TATION</a:t>
            </a:r>
          </a:p>
        </p:txBody>
      </p:sp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4490397" y="5772150"/>
            <a:ext cx="7196909" cy="7191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5500">
                <a:solidFill>
                  <a:schemeClr val="accent1"/>
                </a:solidFill>
                <a:latin typeface="AU Peto" pitchFamily="82" charset="0"/>
                <a:ea typeface="+mn-ea"/>
                <a:cs typeface="+mn-cs"/>
              </a:rPr>
              <a:t>pRÆSEN</a:t>
            </a:r>
          </a:p>
        </p:txBody>
      </p:sp>
      <p:pic>
        <p:nvPicPr>
          <p:cNvPr id="10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5" y="6161088"/>
            <a:ext cx="96706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D_FLD_SD_FLD_Title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242" y="2935288"/>
            <a:ext cx="11225993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459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9DA7B0-59FD-B245-8258-3407EB2F53F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8211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19. April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Student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Counsellors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 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993240929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00" y="5997600"/>
            <a:ext cx="1615263" cy="558000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School of Business and Social Sciences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 dirty="0"/>
          </a:p>
          <a:p>
            <a:pPr lvl="1"/>
            <a:r>
              <a:rPr lang="da-DK" noProof="0" dirty="0"/>
              <a:t>Second level</a:t>
            </a:r>
            <a:endParaRPr lang="da-DK" dirty="0"/>
          </a:p>
          <a:p>
            <a:pPr lvl="2"/>
            <a:r>
              <a:rPr lang="da-DK" noProof="0" dirty="0"/>
              <a:t>Third level</a:t>
            </a:r>
            <a:endParaRPr lang="da-DK" dirty="0"/>
          </a:p>
          <a:p>
            <a:pPr lvl="3"/>
            <a:r>
              <a:rPr lang="da-DK" noProof="0" dirty="0"/>
              <a:t>Fourth level</a:t>
            </a:r>
            <a:endParaRPr lang="da-DK" dirty="0"/>
          </a:p>
          <a:p>
            <a:pPr lvl="4"/>
            <a:r>
              <a:rPr lang="da-DK" noProof="0" dirty="0"/>
              <a:t>Fifth level</a:t>
            </a:r>
            <a:endParaRPr lang="da-DK" dirty="0"/>
          </a:p>
          <a:p>
            <a:pPr lvl="5"/>
            <a:r>
              <a:rPr lang="da-DK" noProof="0" dirty="0"/>
              <a:t>6 level</a:t>
            </a:r>
            <a:endParaRPr lang="da-DK" dirty="0"/>
          </a:p>
          <a:p>
            <a:pPr lvl="6"/>
            <a:r>
              <a:rPr lang="da-DK" noProof="0" dirty="0"/>
              <a:t>7 level</a:t>
            </a:r>
            <a:endParaRPr lang="da-DK" dirty="0"/>
          </a:p>
          <a:p>
            <a:pPr lvl="7"/>
            <a:r>
              <a:rPr lang="da-DK" noProof="0" dirty="0"/>
              <a:t>8 level</a:t>
            </a:r>
            <a:endParaRPr lang="da-DK" dirty="0"/>
          </a:p>
          <a:p>
            <a:pPr lvl="8"/>
            <a:r>
              <a:rPr lang="da-DK" noProof="0" dirty="0"/>
              <a:t>9 level</a:t>
            </a:r>
            <a:endParaRPr lang="da-DK" dirty="0"/>
          </a:p>
        </p:txBody>
      </p:sp>
      <p:pic>
        <p:nvPicPr>
          <p:cNvPr id="336074424" name="SecondaryLogo_sort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6000" y="5997600"/>
            <a:ext cx="1615263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78556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  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78556" y="6025732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19. April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Student </a:t>
            </a:r>
            <a:r>
              <a:rPr lang="da-DK" sz="700" b="0" cap="all" baseline="0" dirty="0" err="1">
                <a:solidFill>
                  <a:schemeClr val="tx1"/>
                </a:solidFill>
                <a:latin typeface="+mn-lt"/>
              </a:rPr>
              <a:t>Counsellors</a:t>
            </a: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tx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
School of Business and Social Sciences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5" name="Logo BSS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200"/>
          </a:xfrm>
          <a:prstGeom prst="rect">
            <a:avLst/>
          </a:prstGeom>
        </p:spPr>
      </p:pic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8000" y="6580800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da-DK" smtClean="0"/>
              <a:pPr/>
              <a:t>20-04-2022</a:t>
            </a:fld>
            <a:r>
              <a:rPr lang="da-DK"/>
              <a:t>02-10-2017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9" r:id="rId18"/>
    <p:sldLayoutId id="2147483658" r:id="rId19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6149"/>
          <a:stretch>
            <a:fillRect/>
          </a:stretch>
        </p:blipFill>
        <p:spPr bwMode="auto">
          <a:xfrm>
            <a:off x="1777538" y="6203950"/>
            <a:ext cx="835866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mkSekundærtLogo"/>
          <p:cNvSpPr>
            <a:spLocks noChangeArrowheads="1"/>
          </p:cNvSpPr>
          <p:nvPr/>
        </p:nvSpPr>
        <p:spPr bwMode="auto">
          <a:xfrm>
            <a:off x="478242" y="6070620"/>
            <a:ext cx="778730" cy="553998"/>
          </a:xfrm>
          <a:prstGeom prst="rect">
            <a:avLst/>
          </a:prstGeom>
          <a:solidFill>
            <a:schemeClr val="bg1"/>
          </a:solidFill>
          <a:ln w="1778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charset="0"/>
              <a:buNone/>
            </a:pPr>
            <a:endParaRPr lang="da-DK" altLang="da-DK" sz="3600"/>
          </a:p>
        </p:txBody>
      </p:sp>
      <p:sp>
        <p:nvSpPr>
          <p:cNvPr id="1028" name="SD_FLD_"/>
          <p:cNvSpPr>
            <a:spLocks noGrp="1" noChangeArrowheads="1"/>
          </p:cNvSpPr>
          <p:nvPr>
            <p:ph type="title"/>
          </p:nvPr>
        </p:nvSpPr>
        <p:spPr bwMode="auto">
          <a:xfrm>
            <a:off x="478242" y="962026"/>
            <a:ext cx="1122599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altLang="da-DK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242" y="2278064"/>
            <a:ext cx="1122599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60176" y="6245225"/>
            <a:ext cx="2844059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2000"/>
              </a:lnSpc>
              <a:defRPr sz="900">
                <a:solidFill>
                  <a:srgbClr val="003D85"/>
                </a:solidFill>
              </a:defRPr>
            </a:lvl1pPr>
          </a:lstStyle>
          <a:p>
            <a:fld id="{B58073D7-EF84-BC44-89A0-2D8FBEABAE3A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0072710" y="358775"/>
            <a:ext cx="1631526" cy="71438"/>
          </a:xfrm>
          <a:prstGeom prst="rect">
            <a:avLst/>
          </a:prstGeom>
          <a:solidFill>
            <a:srgbClr val="003D85"/>
          </a:solidFill>
          <a:ln>
            <a:noFill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charset="0"/>
              <a:buNone/>
            </a:pPr>
            <a:endParaRPr lang="da-DK" altLang="da-DK" sz="360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6331418" y="358775"/>
            <a:ext cx="3502172" cy="71438"/>
          </a:xfrm>
          <a:prstGeom prst="rect">
            <a:avLst/>
          </a:prstGeom>
          <a:solidFill>
            <a:srgbClr val="003D85"/>
          </a:solidFill>
          <a:ln>
            <a:noFill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charset="0"/>
              <a:buNone/>
            </a:pPr>
            <a:endParaRPr lang="da-DK" altLang="da-DK" sz="3600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478242" y="2116138"/>
            <a:ext cx="1870646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4799"/>
          </a:p>
        </p:txBody>
      </p:sp>
      <p:sp>
        <p:nvSpPr>
          <p:cNvPr id="5" name="SD_FLD_Title"/>
          <p:cNvSpPr txBox="1">
            <a:spLocks noChangeArrowheads="1"/>
          </p:cNvSpPr>
          <p:nvPr/>
        </p:nvSpPr>
        <p:spPr bwMode="auto">
          <a:xfrm>
            <a:off x="6354695" y="554038"/>
            <a:ext cx="3478894" cy="144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900" dirty="0" err="1">
                <a:solidFill>
                  <a:srgbClr val="003D85"/>
                </a:solidFill>
                <a:ea typeface="+mn-ea"/>
                <a:cs typeface="+mn-cs"/>
              </a:rPr>
              <a:t>Velkommen</a:t>
            </a:r>
            <a:r>
              <a:rPr lang="en-US" sz="900" dirty="0">
                <a:solidFill>
                  <a:srgbClr val="003D85"/>
                </a:solidFill>
                <a:ea typeface="+mn-ea"/>
                <a:cs typeface="+mn-cs"/>
              </a:rPr>
              <a:t> </a:t>
            </a:r>
            <a:r>
              <a:rPr lang="en-US" sz="900" dirty="0" err="1">
                <a:solidFill>
                  <a:srgbClr val="003D85"/>
                </a:solidFill>
                <a:ea typeface="+mn-ea"/>
                <a:cs typeface="+mn-cs"/>
              </a:rPr>
              <a:t>til</a:t>
            </a:r>
            <a:r>
              <a:rPr lang="en-US" sz="900" dirty="0">
                <a:solidFill>
                  <a:srgbClr val="003D85"/>
                </a:solidFill>
                <a:ea typeface="+mn-ea"/>
                <a:cs typeface="+mn-cs"/>
              </a:rPr>
              <a:t>  2016</a:t>
            </a:r>
          </a:p>
        </p:txBody>
      </p:sp>
      <p:sp>
        <p:nvSpPr>
          <p:cNvPr id="1034" name="SD_USR_Name"/>
          <p:cNvSpPr txBox="1">
            <a:spLocks noChangeArrowheads="1"/>
          </p:cNvSpPr>
          <p:nvPr/>
        </p:nvSpPr>
        <p:spPr bwMode="auto">
          <a:xfrm>
            <a:off x="6354695" y="682626"/>
            <a:ext cx="3478894" cy="1444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900" dirty="0" err="1">
                <a:solidFill>
                  <a:srgbClr val="003D85"/>
                </a:solidFill>
                <a:ea typeface="+mn-ea"/>
                <a:cs typeface="+mn-cs"/>
              </a:rPr>
              <a:t>Ved</a:t>
            </a:r>
            <a:r>
              <a:rPr lang="en-US" sz="900" dirty="0">
                <a:solidFill>
                  <a:srgbClr val="003D85"/>
                </a:solidFill>
                <a:ea typeface="+mn-ea"/>
                <a:cs typeface="+mn-cs"/>
              </a:rPr>
              <a:t> </a:t>
            </a:r>
            <a:r>
              <a:rPr lang="en-US" sz="900" dirty="0" err="1">
                <a:solidFill>
                  <a:srgbClr val="003D85"/>
                </a:solidFill>
                <a:ea typeface="+mn-ea"/>
                <a:cs typeface="+mn-cs"/>
              </a:rPr>
              <a:t>studievejledningen</a:t>
            </a:r>
            <a:endParaRPr lang="en-US" sz="900" dirty="0">
              <a:solidFill>
                <a:srgbClr val="003D85"/>
              </a:solidFill>
              <a:ea typeface="+mn-ea"/>
              <a:cs typeface="+mn-cs"/>
            </a:endParaRPr>
          </a:p>
        </p:txBody>
      </p:sp>
      <p:sp>
        <p:nvSpPr>
          <p:cNvPr id="1035" name="SD_USR_Title"/>
          <p:cNvSpPr txBox="1">
            <a:spLocks noChangeArrowheads="1"/>
          </p:cNvSpPr>
          <p:nvPr/>
        </p:nvSpPr>
        <p:spPr bwMode="auto">
          <a:xfrm>
            <a:off x="6354695" y="811213"/>
            <a:ext cx="3478894" cy="144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2000"/>
              </a:lnSpc>
              <a:buFont typeface="AU Passata" charset="0"/>
              <a:buNone/>
            </a:pPr>
            <a:endParaRPr lang="da-DK" altLang="da-DK" sz="900">
              <a:solidFill>
                <a:srgbClr val="003D85"/>
              </a:solidFill>
            </a:endParaRPr>
          </a:p>
        </p:txBody>
      </p:sp>
      <p:sp>
        <p:nvSpPr>
          <p:cNvPr id="1036" name="SD_FLD_Date"/>
          <p:cNvSpPr txBox="1">
            <a:spLocks noChangeArrowheads="1"/>
          </p:cNvSpPr>
          <p:nvPr/>
        </p:nvSpPr>
        <p:spPr bwMode="auto">
          <a:xfrm>
            <a:off x="10072710" y="554038"/>
            <a:ext cx="1631526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da-DK" sz="900" dirty="0">
                <a:solidFill>
                  <a:srgbClr val="003D85"/>
                </a:solidFill>
                <a:ea typeface="+mn-ea"/>
                <a:cs typeface="+mn-cs"/>
              </a:rPr>
              <a:t>OKTOBER 2016</a:t>
            </a:r>
          </a:p>
        </p:txBody>
      </p:sp>
      <p:pic>
        <p:nvPicPr>
          <p:cNvPr id="103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7" y="333375"/>
            <a:ext cx="427455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5" y="6161088"/>
            <a:ext cx="96706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3600"/>
              </a:lnSpc>
              <a:buFont typeface="AU Passata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6A221404-EAE0-BA45-92F2-B98BD3CFB55D}" type="datetimeFigureOut">
              <a:rPr lang="da-DK" altLang="da-DK"/>
              <a:pPr/>
              <a:t>20-04-2022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0164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003D8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003D85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003D85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003D85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003D85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charset="0"/>
        <a:buChar char="›"/>
        <a:defRPr>
          <a:solidFill>
            <a:srgbClr val="003D85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charset="0"/>
        <a:buChar char="›"/>
        <a:defRPr sz="1400">
          <a:solidFill>
            <a:srgbClr val="003D85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charset="0"/>
        <a:buChar char="›"/>
        <a:defRPr sz="1200">
          <a:solidFill>
            <a:srgbClr val="003D85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charset="0"/>
        <a:buChar char="›"/>
        <a:defRPr sz="1200">
          <a:solidFill>
            <a:srgbClr val="003D85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charset="0"/>
        <a:buChar char="›"/>
        <a:defRPr sz="1200">
          <a:solidFill>
            <a:srgbClr val="003D85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5" Type="http://schemas.openxmlformats.org/officeDocument/2006/relationships/image" Target="../media/image300.png"/><Relationship Id="rId4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rende.au.dk/en/studies/subject-portals/business-administration/teaching/electives/bsc-in-economics-and-business-ad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hyperlink" Target="mailto:counsellor.badm@au.dk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18" Type="http://schemas.openxmlformats.org/officeDocument/2006/relationships/customXml" Target="../ink/ink6.xml"/><Relationship Id="rId3" Type="http://schemas.openxmlformats.org/officeDocument/2006/relationships/customXml" Target="../ink/ink1.xml"/><Relationship Id="rId21" Type="http://schemas.openxmlformats.org/officeDocument/2006/relationships/image" Target="../media/image26.png"/><Relationship Id="rId12" Type="http://schemas.openxmlformats.org/officeDocument/2006/relationships/customXml" Target="../ink/ink3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0.png"/><Relationship Id="rId15" Type="http://schemas.openxmlformats.org/officeDocument/2006/relationships/image" Target="../media/image23.png"/><Relationship Id="rId10" Type="http://schemas.openxmlformats.org/officeDocument/2006/relationships/customXml" Target="../ink/ink2.xml"/><Relationship Id="rId19" Type="http://schemas.openxmlformats.org/officeDocument/2006/relationships/image" Target="../media/image25.png"/><Relationship Id="rId9" Type="http://schemas.openxmlformats.org/officeDocument/2006/relationships/image" Target="../media/image19.png"/><Relationship Id="rId1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80.png"/><Relationship Id="rId3" Type="http://schemas.openxmlformats.org/officeDocument/2006/relationships/customXml" Target="../ink/ink8.xml"/><Relationship Id="rId7" Type="http://schemas.openxmlformats.org/officeDocument/2006/relationships/image" Target="../media/image190.png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11" Type="http://schemas.openxmlformats.org/officeDocument/2006/relationships/image" Target="../media/image29.png"/><Relationship Id="rId5" Type="http://schemas.openxmlformats.org/officeDocument/2006/relationships/image" Target="../media/image180.png"/><Relationship Id="rId10" Type="http://schemas.openxmlformats.org/officeDocument/2006/relationships/image" Target="../media/image28.png"/><Relationship Id="rId9" Type="http://schemas.openxmlformats.org/officeDocument/2006/relationships/image" Target="../media/image200.png"/><Relationship Id="rId1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rende.au.dk/en/studies/subject-portals/business-administration/teaching/timetabl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4249" y="1562425"/>
            <a:ext cx="10220325" cy="3323987"/>
          </a:xfrm>
        </p:spPr>
        <p:txBody>
          <a:bodyPr/>
          <a:lstStyle/>
          <a:p>
            <a:r>
              <a:rPr lang="en-US" dirty="0"/>
              <a:t>Information meeting about electives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C3714-8586-5B46-AA05-5CA74A16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to find </a:t>
            </a:r>
            <a:r>
              <a:rPr lang="da-DK" dirty="0" err="1"/>
              <a:t>Timetables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8F23D5-7839-2D49-B771-606B7B81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E905-729D-DD4F-AF15-A5E71C83E68C}" type="datetime1">
              <a:rPr lang="da-DK" smtClean="0"/>
              <a:t>20-04-2022</a:t>
            </a:fld>
            <a:r>
              <a:rPr lang="da-DK"/>
              <a:t>02-10-2017</a:t>
            </a:r>
          </a:p>
        </p:txBody>
      </p:sp>
      <p:pic>
        <p:nvPicPr>
          <p:cNvPr id="10" name="Pladsholder til indhold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82823EA-19AE-744A-BB1D-149B38055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b="2373"/>
          <a:stretch/>
        </p:blipFill>
        <p:spPr>
          <a:xfrm>
            <a:off x="2359789" y="1628800"/>
            <a:ext cx="6609681" cy="439248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1D7A21E4-570B-AD42-B24B-C6D596B8CD92}"/>
                  </a:ext>
                </a:extLst>
              </p14:cNvPr>
              <p14:cNvContentPartPr/>
              <p14:nvPr/>
            </p14:nvContentPartPr>
            <p14:xfrm>
              <a:off x="2494012" y="3457183"/>
              <a:ext cx="1357560" cy="2196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1D7A21E4-570B-AD42-B24B-C6D596B8CD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9998" y="3349183"/>
                <a:ext cx="1465229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5C554F6A-C585-DC48-BCCA-91910700F815}"/>
                  </a:ext>
                </a:extLst>
              </p14:cNvPr>
              <p14:cNvContentPartPr/>
              <p14:nvPr/>
            </p14:nvContentPartPr>
            <p14:xfrm>
              <a:off x="2665169" y="3622071"/>
              <a:ext cx="1158120" cy="1008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5C554F6A-C585-DC48-BCCA-91910700F8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1169" y="3510071"/>
                <a:ext cx="1265760" cy="2337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55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Registration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49" y="1772816"/>
            <a:ext cx="10220325" cy="4392488"/>
          </a:xfrm>
        </p:spPr>
        <p:txBody>
          <a:bodyPr/>
          <a:lstStyle/>
          <a:p>
            <a:pPr marL="252000" lvl="1" indent="0">
              <a:buNone/>
            </a:pPr>
            <a:r>
              <a:rPr lang="en-AU" sz="3600" u="sng" dirty="0"/>
              <a:t>Register between the 1-5 of May 2022 in STADS</a:t>
            </a:r>
          </a:p>
          <a:p>
            <a:pPr marL="252000" lvl="1" indent="0">
              <a:buNone/>
            </a:pPr>
            <a:endParaRPr lang="en-AU" sz="1800" u="sng" dirty="0"/>
          </a:p>
          <a:p>
            <a:pPr marL="252000" lvl="1" indent="0">
              <a:buNone/>
            </a:pPr>
            <a:endParaRPr lang="en-AU" sz="1800" u="sng" dirty="0"/>
          </a:p>
          <a:p>
            <a:pPr marL="252000" lvl="1" indent="0">
              <a:buNone/>
            </a:pPr>
            <a:r>
              <a:rPr lang="en-AU" sz="1800" dirty="0"/>
              <a:t>Find the step-by-step process for the registration process for Autumn electives on the Study Portal</a:t>
            </a:r>
          </a:p>
          <a:p>
            <a:pPr lvl="1"/>
            <a:r>
              <a:rPr lang="en-AU" sz="1800" b="1" dirty="0"/>
              <a:t>Link: </a:t>
            </a:r>
            <a:r>
              <a:rPr lang="en-AU" sz="1800" dirty="0">
                <a:hlinkClick r:id="rId3"/>
              </a:rPr>
              <a:t>https://studerende.au.dk/en/studies/subject-portals/business-administration/teaching/electives/bsc-in-economics-and-business-adm/</a:t>
            </a:r>
            <a:r>
              <a:rPr lang="en-AU" sz="1800" dirty="0"/>
              <a:t> </a:t>
            </a:r>
          </a:p>
          <a:p>
            <a:pPr lvl="1"/>
            <a:endParaRPr lang="en-AU" sz="1800" dirty="0"/>
          </a:p>
          <a:p>
            <a:pPr lvl="1"/>
            <a:endParaRPr lang="en-AU" sz="1600" dirty="0"/>
          </a:p>
          <a:p>
            <a:pPr lvl="1"/>
            <a:endParaRPr lang="en-US" alt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7FCE-5015-4799-B2FC-673840C94FEB}" type="datetime1">
              <a:rPr lang="da-DK" smtClean="0"/>
              <a:t>20-04-2022</a:t>
            </a:fld>
            <a:r>
              <a:rPr lang="da-DK"/>
              <a:t>02-10-2017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7DDF3FE-9A93-D445-A5AE-4E6670FB9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948" y="4581128"/>
            <a:ext cx="8610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7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C2AE2-3D59-9541-9269-A034FA7B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Cancelling</a:t>
            </a:r>
            <a:r>
              <a:rPr lang="da-DK" dirty="0"/>
              <a:t> of </a:t>
            </a:r>
            <a:r>
              <a:rPr lang="da-DK" dirty="0" err="1"/>
              <a:t>elective</a:t>
            </a:r>
            <a:r>
              <a:rPr lang="da-DK" dirty="0"/>
              <a:t> </a:t>
            </a:r>
            <a:r>
              <a:rPr lang="da-DK" dirty="0" err="1"/>
              <a:t>courses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FF5ED6-9FB2-5440-8E00-29B04611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1972977"/>
          </a:xfrm>
        </p:spPr>
        <p:txBody>
          <a:bodyPr/>
          <a:lstStyle/>
          <a:p>
            <a:r>
              <a:rPr lang="en-AU" dirty="0"/>
              <a:t>You </a:t>
            </a:r>
            <a:r>
              <a:rPr lang="en-AU" b="1" u="sng" dirty="0"/>
              <a:t>cannot</a:t>
            </a:r>
            <a:r>
              <a:rPr lang="en-AU" dirty="0"/>
              <a:t> deregister or change your electives after the deadline 5th of May 2022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76F279-1B91-8F4B-89F2-16AA95F0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4439-8442-D443-8CDE-4FA4F029EA75}" type="datetime1">
              <a:rPr lang="da-DK" smtClean="0"/>
              <a:t>20-04-2022</a:t>
            </a:fld>
            <a:r>
              <a:rPr lang="da-DK"/>
              <a:t>02-10-2017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F384D61-ADB5-4841-8D12-6B5404959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7366">
            <a:off x="9791875" y="4155482"/>
            <a:ext cx="1792219" cy="179221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A719FEE-88D5-E441-8D62-02523A277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2" y="2538103"/>
            <a:ext cx="8128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1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A6E19-F774-1C45-88AC-13A84ED40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38" y="2897841"/>
            <a:ext cx="10220325" cy="830997"/>
          </a:xfrm>
        </p:spPr>
        <p:txBody>
          <a:bodyPr/>
          <a:lstStyle/>
          <a:p>
            <a:r>
              <a:rPr lang="en-AU" dirty="0"/>
              <a:t>Courses outside AU</a:t>
            </a:r>
          </a:p>
        </p:txBody>
      </p:sp>
    </p:spTree>
    <p:extLst>
      <p:ext uri="{BB962C8B-B14F-4D97-AF65-F5344CB8AC3E}">
        <p14:creationId xmlns:p14="http://schemas.microsoft.com/office/powerpoint/2010/main" val="368472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1670C-5233-4A32-A973-D4827351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Electives</a:t>
            </a:r>
            <a:r>
              <a:rPr lang="da-DK" dirty="0"/>
              <a:t> at </a:t>
            </a:r>
            <a:r>
              <a:rPr lang="da-DK" dirty="0" err="1"/>
              <a:t>another</a:t>
            </a:r>
            <a:r>
              <a:rPr lang="da-DK" dirty="0"/>
              <a:t> Danish University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195557-5CC9-4E4E-9863-4DC0081C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6A6-62D7-4336-A9CE-8E820B70E05E}" type="datetime1">
              <a:rPr lang="da-DK" smtClean="0"/>
              <a:t>20-04-2022</a:t>
            </a:fld>
            <a:r>
              <a:rPr lang="da-DK"/>
              <a:t>12-08-2020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941315-C9F0-554A-8D7F-4EC62BB79543}"/>
              </a:ext>
            </a:extLst>
          </p:cNvPr>
          <p:cNvSpPr txBox="1">
            <a:spLocks/>
          </p:cNvSpPr>
          <p:nvPr/>
        </p:nvSpPr>
        <p:spPr bwMode="auto">
          <a:xfrm>
            <a:off x="837828" y="1785503"/>
            <a:ext cx="10220325" cy="33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da-DK" kern="0" dirty="0"/>
              <a:t>You will be on your own as a </a:t>
            </a:r>
            <a:r>
              <a:rPr lang="en-US" altLang="da-DK" u="sng" kern="0" dirty="0"/>
              <a:t>guest student</a:t>
            </a:r>
            <a:endParaRPr lang="en-US" altLang="da-DK" kern="0" dirty="0"/>
          </a:p>
          <a:p>
            <a:pPr lvl="1"/>
            <a:endParaRPr lang="en-US" altLang="da-DK" kern="0" dirty="0"/>
          </a:p>
          <a:p>
            <a:pPr lvl="1"/>
            <a:r>
              <a:rPr lang="en-US" altLang="da-DK" kern="0" dirty="0"/>
              <a:t>Follow the application procedure and guidelines at you guest university</a:t>
            </a:r>
          </a:p>
          <a:p>
            <a:pPr lvl="1"/>
            <a:r>
              <a:rPr lang="en-US" altLang="da-DK" kern="0" dirty="0"/>
              <a:t>Apply for a pre-approval at </a:t>
            </a:r>
            <a:r>
              <a:rPr lang="en-US" altLang="da-DK" b="1" kern="0" dirty="0" err="1"/>
              <a:t>mystudies.au.dk</a:t>
            </a:r>
            <a:r>
              <a:rPr lang="en-US" altLang="da-DK" b="1" kern="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da-DK" kern="0" dirty="0"/>
              <a:t>NB: This can take up to 8 weeks</a:t>
            </a:r>
            <a:endParaRPr lang="en-US" altLang="da-DK" b="1" kern="0" dirty="0"/>
          </a:p>
          <a:p>
            <a:pPr lvl="1"/>
            <a:r>
              <a:rPr lang="en-US" altLang="da-DK" kern="0" dirty="0"/>
              <a:t>Remember to transfer your credits after you have completed your courses outside of AU</a:t>
            </a:r>
          </a:p>
          <a:p>
            <a:pPr lvl="1"/>
            <a:endParaRPr lang="en-US" altLang="da-DK" kern="0" dirty="0"/>
          </a:p>
          <a:p>
            <a:pPr lvl="1"/>
            <a:endParaRPr lang="en-US" altLang="da-DK" kern="0" dirty="0"/>
          </a:p>
        </p:txBody>
      </p:sp>
    </p:spTree>
    <p:extLst>
      <p:ext uri="{BB962C8B-B14F-4D97-AF65-F5344CB8AC3E}">
        <p14:creationId xmlns:p14="http://schemas.microsoft.com/office/powerpoint/2010/main" val="6725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A6E19-F774-1C45-88AC-13A84ED40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38" y="2897841"/>
            <a:ext cx="10220325" cy="830997"/>
          </a:xfrm>
        </p:spPr>
        <p:txBody>
          <a:bodyPr/>
          <a:lstStyle/>
          <a:p>
            <a:r>
              <a:rPr lang="en-AU" dirty="0"/>
              <a:t>SUM up deadlines</a:t>
            </a:r>
          </a:p>
        </p:txBody>
      </p:sp>
    </p:spTree>
    <p:extLst>
      <p:ext uri="{BB962C8B-B14F-4D97-AF65-F5344CB8AC3E}">
        <p14:creationId xmlns:p14="http://schemas.microsoft.com/office/powerpoint/2010/main" val="23442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672FB-9C0B-F54E-AF28-315BECBE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Important</a:t>
            </a:r>
            <a:r>
              <a:rPr lang="da-DK" dirty="0"/>
              <a:t> dates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BCDBE9-D716-6440-9BA2-D5BB8CCA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b="1" dirty="0"/>
          </a:p>
          <a:p>
            <a:pPr algn="ctr"/>
            <a:r>
              <a:rPr lang="da-DK" b="1" dirty="0"/>
              <a:t>15 April </a:t>
            </a:r>
            <a:r>
              <a:rPr lang="da-DK" dirty="0"/>
              <a:t>- Course </a:t>
            </a:r>
            <a:r>
              <a:rPr lang="da-DK" dirty="0" err="1"/>
              <a:t>catalogue</a:t>
            </a:r>
            <a:r>
              <a:rPr lang="da-DK" dirty="0"/>
              <a:t> </a:t>
            </a:r>
            <a:r>
              <a:rPr lang="da-DK" dirty="0" err="1"/>
              <a:t>opens</a:t>
            </a:r>
            <a:r>
              <a:rPr lang="da-DK" dirty="0"/>
              <a:t> </a:t>
            </a:r>
          </a:p>
          <a:p>
            <a:pPr algn="ctr"/>
            <a:endParaRPr lang="da-DK" dirty="0"/>
          </a:p>
          <a:p>
            <a:pPr algn="ctr"/>
            <a:r>
              <a:rPr lang="da-DK" b="1" dirty="0"/>
              <a:t>28 April </a:t>
            </a:r>
            <a:r>
              <a:rPr lang="da-DK" dirty="0"/>
              <a:t>- </a:t>
            </a:r>
            <a:r>
              <a:rPr lang="da-DK" dirty="0" err="1"/>
              <a:t>Timetable</a:t>
            </a:r>
            <a:r>
              <a:rPr lang="da-DK" dirty="0"/>
              <a:t> </a:t>
            </a:r>
            <a:r>
              <a:rPr lang="da-DK" dirty="0" err="1"/>
              <a:t>autumn</a:t>
            </a:r>
            <a:r>
              <a:rPr lang="da-DK" dirty="0"/>
              <a:t> 2022</a:t>
            </a:r>
          </a:p>
          <a:p>
            <a:pPr algn="ctr"/>
            <a:r>
              <a:rPr lang="da-DK" dirty="0"/>
              <a:t> </a:t>
            </a:r>
          </a:p>
          <a:p>
            <a:pPr algn="ctr"/>
            <a:r>
              <a:rPr lang="da-DK" b="1" dirty="0"/>
              <a:t>28 April </a:t>
            </a:r>
            <a:r>
              <a:rPr lang="da-DK" dirty="0"/>
              <a:t>- </a:t>
            </a:r>
            <a:r>
              <a:rPr lang="da-DK" dirty="0" err="1"/>
              <a:t>Exam</a:t>
            </a:r>
            <a:r>
              <a:rPr lang="da-DK" dirty="0"/>
              <a:t> plans </a:t>
            </a:r>
            <a:r>
              <a:rPr lang="da-DK" dirty="0" err="1"/>
              <a:t>available</a:t>
            </a:r>
            <a:r>
              <a:rPr lang="da-DK" dirty="0"/>
              <a:t> </a:t>
            </a:r>
            <a:r>
              <a:rPr lang="da-DK" dirty="0" err="1"/>
              <a:t>winter</a:t>
            </a:r>
            <a:r>
              <a:rPr lang="da-DK" dirty="0"/>
              <a:t> 2022/2023</a:t>
            </a:r>
          </a:p>
          <a:p>
            <a:pPr algn="ctr"/>
            <a:endParaRPr lang="da-DK" dirty="0"/>
          </a:p>
          <a:p>
            <a:pPr algn="ctr"/>
            <a:r>
              <a:rPr lang="da-DK" b="1" dirty="0"/>
              <a:t>1-5 May </a:t>
            </a:r>
            <a:r>
              <a:rPr lang="da-DK" dirty="0"/>
              <a:t>- Course </a:t>
            </a:r>
            <a:r>
              <a:rPr lang="da-DK" dirty="0" err="1"/>
              <a:t>registration</a:t>
            </a:r>
            <a:r>
              <a:rPr lang="da-DK" dirty="0"/>
              <a:t> 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B65344-0A6F-7B41-9761-C520ADC6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D0C4-AB16-964B-B359-800FB803655C}" type="datetime1">
              <a:rPr lang="da-DK" smtClean="0"/>
              <a:t>20-04-2022</a:t>
            </a:fld>
            <a:r>
              <a:rPr lang="da-DK"/>
              <a:t>02-10-2017</a:t>
            </a:r>
          </a:p>
        </p:txBody>
      </p:sp>
    </p:spTree>
    <p:extLst>
      <p:ext uri="{BB962C8B-B14F-4D97-AF65-F5344CB8AC3E}">
        <p14:creationId xmlns:p14="http://schemas.microsoft.com/office/powerpoint/2010/main" val="41126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28FC6-1049-FE40-ADA8-C356893A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Questions</a:t>
            </a:r>
          </a:p>
        </p:txBody>
      </p:sp>
      <p:pic>
        <p:nvPicPr>
          <p:cNvPr id="1026" name="Picture 2" descr="Questions To Ask For Success | IT Support Georgetown, TX">
            <a:extLst>
              <a:ext uri="{FF2B5EF4-FFF2-40B4-BE49-F238E27FC236}">
                <a16:creationId xmlns:a16="http://schemas.microsoft.com/office/drawing/2014/main" id="{B17D15AD-1F90-5043-8AA7-6EB9E96F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999" y="1373021"/>
            <a:ext cx="7762003" cy="45213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BE7E79-3C47-D64F-A14E-B71ED3E9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70022B9-A5F4-424F-AE51-7F2E2F81B905}" type="datetime1">
              <a:rPr lang="da-DK" smtClean="0"/>
              <a:pPr>
                <a:spcAft>
                  <a:spcPts val="600"/>
                </a:spcAft>
              </a:pPr>
              <a:t>20-04-2022</a:t>
            </a:fld>
            <a:r>
              <a:rPr lang="da-DK"/>
              <a:t>02-10-2017</a:t>
            </a:r>
          </a:p>
        </p:txBody>
      </p:sp>
    </p:spTree>
    <p:extLst>
      <p:ext uri="{BB962C8B-B14F-4D97-AF65-F5344CB8AC3E}">
        <p14:creationId xmlns:p14="http://schemas.microsoft.com/office/powerpoint/2010/main" val="324160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D86B1-09A4-4F45-B844-3A2D4F14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Presentations rounds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2FADA9-9A73-E24C-864D-F98FA7275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there will be three rounds of presentations by the course coordinators</a:t>
            </a:r>
          </a:p>
          <a:p>
            <a:endParaRPr lang="en-GB" dirty="0"/>
          </a:p>
          <a:p>
            <a:r>
              <a:rPr lang="en-GB" b="1" dirty="0"/>
              <a:t>1. Round: 16.30-16.45</a:t>
            </a:r>
          </a:p>
          <a:p>
            <a:r>
              <a:rPr lang="en-GB" b="1" dirty="0"/>
              <a:t>2. Round 16.45-17.00</a:t>
            </a:r>
          </a:p>
          <a:p>
            <a:r>
              <a:rPr lang="en-GB" b="1" dirty="0"/>
              <a:t>3. Round 17.00-17.15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036FC4-2782-6E40-916C-2CBAC267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30F0-E67E-F241-8D4E-D0947924DAC3}" type="datetime1">
              <a:rPr lang="da-DK" smtClean="0"/>
              <a:t>20-04-2022</a:t>
            </a:fld>
            <a:r>
              <a:rPr lang="da-DK"/>
              <a:t>02-10-2017</a:t>
            </a:r>
          </a:p>
        </p:txBody>
      </p:sp>
      <p:pic>
        <p:nvPicPr>
          <p:cNvPr id="6" name="Billede 5" descr="Et billede, der indeholder bord&#10;&#10;Automatisk genereret beskrivelse">
            <a:extLst>
              <a:ext uri="{FF2B5EF4-FFF2-40B4-BE49-F238E27FC236}">
                <a16:creationId xmlns:a16="http://schemas.microsoft.com/office/drawing/2014/main" id="{78F214B2-72AA-1440-964C-72686F557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1817593"/>
            <a:ext cx="5472608" cy="38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71DFF-9167-C64C-A163-99AA8CBE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</a:t>
            </a:r>
            <a:r>
              <a:rPr lang="en-GB" dirty="0" err="1"/>
              <a:t>acCess</a:t>
            </a:r>
            <a:r>
              <a:rPr lang="en-GB" dirty="0"/>
              <a:t> zoom-links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269090-0BEF-1F4F-A26E-23D34CED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GB" dirty="0"/>
              <a:t>To find the overview of the links go to </a:t>
            </a:r>
            <a:r>
              <a:rPr lang="da-DK" dirty="0"/>
              <a:t>the </a:t>
            </a:r>
            <a:r>
              <a:rPr lang="da-DK" dirty="0" err="1"/>
              <a:t>Study</a:t>
            </a:r>
            <a:r>
              <a:rPr lang="da-DK" dirty="0"/>
              <a:t> Portal (</a:t>
            </a:r>
            <a:r>
              <a:rPr lang="da-DK" dirty="0" err="1"/>
              <a:t>student.au.dk</a:t>
            </a:r>
            <a:r>
              <a:rPr lang="da-DK" dirty="0"/>
              <a:t>)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endParaRPr lang="da-DK" dirty="0"/>
          </a:p>
          <a:p>
            <a:r>
              <a:rPr lang="da-DK" dirty="0" err="1"/>
              <a:t>Teaching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</a:t>
            </a:r>
            <a:r>
              <a:rPr lang="da-DK" dirty="0" err="1"/>
              <a:t>Electives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</a:t>
            </a:r>
            <a:r>
              <a:rPr lang="da-DK" dirty="0" err="1"/>
              <a:t>Bsc</a:t>
            </a:r>
            <a:r>
              <a:rPr lang="da-DK" dirty="0"/>
              <a:t> in </a:t>
            </a:r>
            <a:r>
              <a:rPr lang="da-DK" dirty="0" err="1"/>
              <a:t>Economics</a:t>
            </a:r>
            <a:r>
              <a:rPr lang="da-DK" dirty="0"/>
              <a:t> and </a:t>
            </a:r>
            <a:r>
              <a:rPr lang="da-DK" dirty="0" err="1"/>
              <a:t>Businesss</a:t>
            </a:r>
            <a:r>
              <a:rPr lang="da-DK" dirty="0"/>
              <a:t> Adm.</a:t>
            </a:r>
          </a:p>
          <a:p>
            <a:endParaRPr lang="da-DK" dirty="0"/>
          </a:p>
          <a:p>
            <a:r>
              <a:rPr lang="da-DK" dirty="0"/>
              <a:t>OR </a:t>
            </a:r>
          </a:p>
          <a:p>
            <a:endParaRPr lang="da-DK" dirty="0"/>
          </a:p>
          <a:p>
            <a:pPr marL="342900" indent="-342900">
              <a:buFont typeface="Wingdings" pitchFamily="2" charset="2"/>
              <a:buChar char="Ø"/>
            </a:pPr>
            <a:r>
              <a:rPr lang="da-DK" dirty="0"/>
              <a:t>Find the link on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facebook</a:t>
            </a:r>
            <a:r>
              <a:rPr lang="da-DK" dirty="0"/>
              <a:t> page ”Student </a:t>
            </a:r>
            <a:r>
              <a:rPr lang="da-DK" dirty="0" err="1"/>
              <a:t>Counselling</a:t>
            </a:r>
            <a:r>
              <a:rPr lang="da-DK" dirty="0"/>
              <a:t> for </a:t>
            </a:r>
            <a:r>
              <a:rPr lang="da-DK" dirty="0" err="1"/>
              <a:t>Economics</a:t>
            </a:r>
            <a:r>
              <a:rPr lang="da-DK" dirty="0"/>
              <a:t> &amp; Business </a:t>
            </a:r>
            <a:r>
              <a:rPr lang="da-DK" dirty="0" err="1"/>
              <a:t>Adminstration</a:t>
            </a:r>
            <a:r>
              <a:rPr lang="da-DK" dirty="0"/>
              <a:t>”</a:t>
            </a:r>
          </a:p>
          <a:p>
            <a:endParaRPr lang="da-DK" dirty="0"/>
          </a:p>
          <a:p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07ABF3-1D41-C847-993F-879A21E4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F85-8DFD-EA4C-A41E-647B84C3CAE2}" type="datetime1">
              <a:rPr lang="da-DK" smtClean="0"/>
              <a:t>20-04-2022</a:t>
            </a:fld>
            <a:r>
              <a:rPr lang="da-DK"/>
              <a:t>02-10-2017</a:t>
            </a:r>
          </a:p>
        </p:txBody>
      </p:sp>
      <p:pic>
        <p:nvPicPr>
          <p:cNvPr id="6" name="Billede 5" descr="Et billede, der indeholder tekst, udendørs, skærmbillede&#10;&#10;Automatisk genereret beskrivelse">
            <a:extLst>
              <a:ext uri="{FF2B5EF4-FFF2-40B4-BE49-F238E27FC236}">
                <a16:creationId xmlns:a16="http://schemas.microsoft.com/office/drawing/2014/main" id="{03D2EC7F-A544-1440-A2D6-D455200C53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/>
          <a:stretch/>
        </p:blipFill>
        <p:spPr>
          <a:xfrm>
            <a:off x="4222204" y="3933056"/>
            <a:ext cx="6156276" cy="215872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09204AE-679E-6147-9CF3-E03A6FC35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37" y="2113972"/>
            <a:ext cx="4191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3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 for </a:t>
            </a:r>
            <a:r>
              <a:rPr lang="da-DK" dirty="0" err="1"/>
              <a:t>today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49" y="1772816"/>
            <a:ext cx="10220325" cy="4392488"/>
          </a:xfrm>
        </p:spPr>
        <p:txBody>
          <a:bodyPr/>
          <a:lstStyle/>
          <a:p>
            <a:pPr marL="252000" lvl="1" indent="0">
              <a:buNone/>
            </a:pPr>
            <a:r>
              <a:rPr lang="en-US" altLang="da-DK" b="1" dirty="0"/>
              <a:t>16.15-16.30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da-DK" dirty="0"/>
              <a:t>Rules and deadlines by the student counsellors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da-DK" dirty="0"/>
              <a:t>Presentation by director of studies </a:t>
            </a:r>
            <a:r>
              <a:rPr lang="en-US" altLang="da-DK" dirty="0" err="1"/>
              <a:t>Mogens</a:t>
            </a:r>
            <a:r>
              <a:rPr lang="en-US" altLang="da-DK" dirty="0"/>
              <a:t> </a:t>
            </a:r>
            <a:r>
              <a:rPr lang="en-US" altLang="da-DK" dirty="0" err="1"/>
              <a:t>Dilling</a:t>
            </a:r>
            <a:r>
              <a:rPr lang="en-US" altLang="da-DK" dirty="0"/>
              <a:t>-Hansen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da-DK" dirty="0"/>
              <a:t>Elective package in Psychology by </a:t>
            </a:r>
            <a:r>
              <a:rPr lang="en-US" altLang="da-DK" dirty="0" err="1"/>
              <a:t>Eliane</a:t>
            </a:r>
            <a:r>
              <a:rPr lang="en-US" altLang="da-DK" dirty="0"/>
              <a:t> </a:t>
            </a:r>
            <a:r>
              <a:rPr lang="en-US" altLang="da-DK" dirty="0" err="1"/>
              <a:t>Choquette</a:t>
            </a:r>
            <a:r>
              <a:rPr lang="en-US" altLang="da-DK" dirty="0"/>
              <a:t> </a:t>
            </a:r>
          </a:p>
          <a:p>
            <a:pPr marL="252000" lvl="1" indent="0">
              <a:buNone/>
            </a:pPr>
            <a:endParaRPr lang="en-US" altLang="da-DK" sz="3200" b="1" dirty="0"/>
          </a:p>
          <a:p>
            <a:pPr marL="252000" lvl="1" indent="0">
              <a:buNone/>
            </a:pPr>
            <a:r>
              <a:rPr lang="en-US" altLang="da-DK" b="1" dirty="0"/>
              <a:t>16.30-17.15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da-DK" dirty="0"/>
              <a:t>Three rounds of presentations by course coordinators in </a:t>
            </a:r>
          </a:p>
          <a:p>
            <a:pPr marL="252000" lvl="1" indent="0">
              <a:buNone/>
            </a:pPr>
            <a:r>
              <a:rPr lang="en-US" altLang="da-DK" dirty="0"/>
              <a:t>separate zoom-rooms</a:t>
            </a:r>
          </a:p>
          <a:p>
            <a:pPr marL="252000" lvl="1" indent="0">
              <a:buNone/>
            </a:pPr>
            <a:r>
              <a:rPr lang="en-US" altLang="da-DK" dirty="0"/>
              <a:t>(16.30-16.45, 16.45-17.00 &amp; 17.00-17.15)</a:t>
            </a:r>
          </a:p>
          <a:p>
            <a:pPr marL="252000" lvl="1" indent="0">
              <a:buNone/>
            </a:pPr>
            <a:endParaRPr lang="en-US" alt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7FCE-5015-4799-B2FC-673840C94FEB}" type="datetime1">
              <a:rPr lang="da-DK" smtClean="0"/>
              <a:t>20-04-2022</a:t>
            </a:fld>
            <a:r>
              <a:rPr lang="da-DK"/>
              <a:t>02-10-2017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C972A39-254C-4C47-AAEF-DFBEF7E0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59" y="1772816"/>
            <a:ext cx="3477676" cy="36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3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1093" y="1586451"/>
            <a:ext cx="6455447" cy="3937484"/>
          </a:xfrm>
        </p:spPr>
        <p:txBody>
          <a:bodyPr/>
          <a:lstStyle/>
          <a:p>
            <a:pPr>
              <a:buNone/>
              <a:defRPr/>
            </a:pPr>
            <a:endParaRPr lang="da-DK" altLang="da-DK" sz="2400" dirty="0"/>
          </a:p>
          <a:p>
            <a:pPr marL="175895" lvl="1" indent="0">
              <a:buNone/>
              <a:defRPr/>
            </a:pPr>
            <a:r>
              <a:rPr lang="da-DK" sz="2400" b="1" dirty="0">
                <a:ea typeface="+mn-lt"/>
                <a:cs typeface="+mn-lt"/>
              </a:rPr>
              <a:t>Anne Kirstine Thomsen</a:t>
            </a:r>
            <a:endParaRPr lang="da-DK" altLang="da-DK" sz="1600" b="1" dirty="0"/>
          </a:p>
          <a:p>
            <a:pPr marL="461645" lvl="1" indent="-285750">
              <a:buFont typeface="Wingdings" panose="05000000000000000000" pitchFamily="2" charset="2"/>
              <a:buChar char="Ø"/>
              <a:defRPr/>
            </a:pPr>
            <a:r>
              <a:rPr lang="da-DK" altLang="da-DK" sz="1600" dirty="0"/>
              <a:t>Student </a:t>
            </a:r>
            <a:r>
              <a:rPr lang="da-DK" altLang="da-DK" sz="1600" dirty="0" err="1"/>
              <a:t>counsellor</a:t>
            </a:r>
            <a:r>
              <a:rPr lang="da-DK" altLang="da-DK" sz="1600" dirty="0"/>
              <a:t> for </a:t>
            </a:r>
            <a:r>
              <a:rPr lang="da-DK" altLang="da-DK" sz="1600" dirty="0" err="1"/>
              <a:t>Economics</a:t>
            </a:r>
            <a:r>
              <a:rPr lang="da-DK" altLang="da-DK" sz="1600" dirty="0"/>
              <a:t> and Business Administration </a:t>
            </a:r>
          </a:p>
          <a:p>
            <a:pPr marL="461645" lvl="1" indent="-285750">
              <a:buFont typeface="Wingdings" panose="05000000000000000000" pitchFamily="2" charset="2"/>
              <a:buChar char="Ø"/>
              <a:defRPr/>
            </a:pPr>
            <a:r>
              <a:rPr lang="da-DK" altLang="da-DK" sz="1600" dirty="0"/>
              <a:t>4th semester in Commercial and Retail Management</a:t>
            </a:r>
            <a:br>
              <a:rPr lang="da-DK" altLang="da-DK" sz="1600" dirty="0"/>
            </a:br>
            <a:endParaRPr lang="da-DK" altLang="da-DK" sz="1600" dirty="0"/>
          </a:p>
          <a:p>
            <a:pPr marL="175895" lvl="1" indent="0">
              <a:buNone/>
              <a:defRPr/>
            </a:pPr>
            <a:r>
              <a:rPr lang="da-DK" sz="2400" b="1" dirty="0">
                <a:ea typeface="+mn-lt"/>
                <a:cs typeface="+mn-lt"/>
              </a:rPr>
              <a:t>Anders Jepsen</a:t>
            </a:r>
            <a:endParaRPr lang="da-DK" altLang="da-DK" sz="1600" b="1" dirty="0"/>
          </a:p>
          <a:p>
            <a:pPr marL="461645" lvl="1" indent="-285750">
              <a:buFont typeface="Wingdings" panose="05000000000000000000" pitchFamily="2" charset="2"/>
              <a:buChar char="Ø"/>
              <a:defRPr/>
            </a:pPr>
            <a:r>
              <a:rPr lang="da-DK" altLang="da-DK" sz="1600" dirty="0"/>
              <a:t>Student </a:t>
            </a:r>
            <a:r>
              <a:rPr lang="da-DK" altLang="da-DK" sz="1600" dirty="0" err="1"/>
              <a:t>counsellor</a:t>
            </a:r>
            <a:r>
              <a:rPr lang="da-DK" altLang="da-DK" sz="1600" dirty="0"/>
              <a:t> for </a:t>
            </a:r>
            <a:r>
              <a:rPr lang="da-DK" altLang="da-DK" sz="1600" dirty="0" err="1"/>
              <a:t>Economics</a:t>
            </a:r>
            <a:r>
              <a:rPr lang="da-DK" altLang="da-DK" sz="1600" dirty="0"/>
              <a:t> and Business Administration </a:t>
            </a:r>
          </a:p>
          <a:p>
            <a:pPr marL="461645" lvl="1" indent="-285750">
              <a:buFont typeface="Wingdings" panose="05000000000000000000" pitchFamily="2" charset="2"/>
              <a:buChar char="Ø"/>
              <a:defRPr/>
            </a:pPr>
            <a:r>
              <a:rPr lang="da-DK" altLang="da-DK" sz="1600" dirty="0"/>
              <a:t>4th semester in HA</a:t>
            </a:r>
            <a:br>
              <a:rPr lang="da-DK" altLang="da-DK" sz="1600" dirty="0"/>
            </a:br>
            <a:endParaRPr lang="da-DK" altLang="da-DK" sz="1600" dirty="0"/>
          </a:p>
          <a:p>
            <a:pPr marL="175895" lvl="1" indent="0">
              <a:buNone/>
              <a:defRPr/>
            </a:pPr>
            <a:r>
              <a:rPr lang="da-DK" sz="2400" b="1" dirty="0">
                <a:ea typeface="+mn-lt"/>
                <a:cs typeface="+mn-lt"/>
              </a:rPr>
              <a:t>Nikoline Boye Dyhrberg</a:t>
            </a:r>
            <a:endParaRPr lang="da-DK" altLang="da-DK" sz="1600" b="1" dirty="0"/>
          </a:p>
          <a:p>
            <a:pPr marL="461645" lvl="1" indent="-285750">
              <a:buFont typeface="Wingdings" panose="05000000000000000000" pitchFamily="2" charset="2"/>
              <a:buChar char="Ø"/>
              <a:defRPr/>
            </a:pPr>
            <a:r>
              <a:rPr lang="da-DK" altLang="da-DK" sz="1600" dirty="0"/>
              <a:t>Student </a:t>
            </a:r>
            <a:r>
              <a:rPr lang="da-DK" altLang="da-DK" sz="1600" dirty="0" err="1"/>
              <a:t>counsellor</a:t>
            </a:r>
            <a:r>
              <a:rPr lang="da-DK" altLang="da-DK" sz="1600" dirty="0"/>
              <a:t> for </a:t>
            </a:r>
            <a:r>
              <a:rPr lang="da-DK" altLang="da-DK" sz="1600" dirty="0" err="1"/>
              <a:t>Economics</a:t>
            </a:r>
            <a:r>
              <a:rPr lang="da-DK" altLang="da-DK" sz="1600" dirty="0"/>
              <a:t> and Business Administration </a:t>
            </a:r>
          </a:p>
          <a:p>
            <a:pPr marL="461645" lvl="1" indent="-285750">
              <a:buFont typeface="Wingdings" panose="05000000000000000000" pitchFamily="2" charset="2"/>
              <a:buChar char="Ø"/>
              <a:defRPr/>
            </a:pPr>
            <a:r>
              <a:rPr lang="da-DK" altLang="da-DK" sz="1600" dirty="0"/>
              <a:t>6th semester in HA</a:t>
            </a:r>
          </a:p>
          <a:p>
            <a:endParaRPr lang="da-DK" b="1" dirty="0">
              <a:ea typeface="+mn-lt"/>
              <a:cs typeface="+mn-lt"/>
            </a:endParaRPr>
          </a:p>
        </p:txBody>
      </p:sp>
      <p:pic>
        <p:nvPicPr>
          <p:cNvPr id="4" name="Billede 3" descr="Et billede, der indeholder person, gul&#10;&#10;Automatisk genereret beskrivelse">
            <a:extLst>
              <a:ext uri="{FF2B5EF4-FFF2-40B4-BE49-F238E27FC236}">
                <a16:creationId xmlns:a16="http://schemas.microsoft.com/office/drawing/2014/main" id="{713C44F7-9263-8544-A28B-C2282DF41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3" y="1366943"/>
            <a:ext cx="1225167" cy="1842549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115FBBF-A40D-7B49-8BFA-0A859D0949BD}"/>
              </a:ext>
            </a:extLst>
          </p:cNvPr>
          <p:cNvSpPr txBox="1"/>
          <p:nvPr/>
        </p:nvSpPr>
        <p:spPr>
          <a:xfrm>
            <a:off x="5302324" y="686824"/>
            <a:ext cx="6480720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b="1" dirty="0">
                <a:latin typeface="+mn-lt"/>
              </a:rPr>
              <a:t>CONTACT: </a:t>
            </a:r>
            <a:r>
              <a:rPr lang="da-DK" sz="1600" dirty="0">
                <a:latin typeface="+mn-lt"/>
                <a:hlinkClick r:id="rId5"/>
              </a:rPr>
              <a:t>counsellor.badm@au.dk</a:t>
            </a:r>
            <a:r>
              <a:rPr lang="da-DK" sz="1600" dirty="0">
                <a:latin typeface="+mn-lt"/>
              </a:rPr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FFA50D4-8BAE-D94E-96C8-AA0629E77E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16958" r="9896"/>
          <a:stretch/>
        </p:blipFill>
        <p:spPr>
          <a:xfrm>
            <a:off x="8542683" y="3606532"/>
            <a:ext cx="1225167" cy="1910700"/>
          </a:xfrm>
          <a:prstGeom prst="rect">
            <a:avLst/>
          </a:prstGeom>
        </p:spPr>
      </p:pic>
      <p:pic>
        <p:nvPicPr>
          <p:cNvPr id="10" name="Billede 9" descr="Et billede, der indeholder person, mand, væg, indendørs&#10;&#10;Automatisk genereret beskrivelse">
            <a:extLst>
              <a:ext uri="{FF2B5EF4-FFF2-40B4-BE49-F238E27FC236}">
                <a16:creationId xmlns:a16="http://schemas.microsoft.com/office/drawing/2014/main" id="{F457E1B4-6DB1-414F-86E2-76E97D46A0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57" y="2589752"/>
            <a:ext cx="1258872" cy="1678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A6E19-F774-1C45-88AC-13A84ED40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38" y="2897841"/>
            <a:ext cx="10220325" cy="830997"/>
          </a:xfrm>
        </p:spPr>
        <p:txBody>
          <a:bodyPr/>
          <a:lstStyle/>
          <a:p>
            <a:r>
              <a:rPr lang="en-AU" dirty="0"/>
              <a:t>Autumn electives 2022</a:t>
            </a:r>
          </a:p>
        </p:txBody>
      </p:sp>
    </p:spTree>
    <p:extLst>
      <p:ext uri="{BB962C8B-B14F-4D97-AF65-F5344CB8AC3E}">
        <p14:creationId xmlns:p14="http://schemas.microsoft.com/office/powerpoint/2010/main" val="9839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5FF82-D30A-CA46-9875-5854395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Autumn electives at au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C6C84A-5386-764F-9910-2275D93B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To </a:t>
            </a:r>
            <a:r>
              <a:rPr lang="en-AU" sz="3200" b="1" dirty="0"/>
              <a:t>find electives you can use: </a:t>
            </a:r>
          </a:p>
          <a:p>
            <a:pPr marL="889200" lvl="1" indent="-457200">
              <a:buFont typeface="Courier New" panose="02070309020205020404" pitchFamily="49" charset="0"/>
              <a:buChar char="o"/>
            </a:pPr>
            <a:r>
              <a:rPr lang="en-AU" sz="3200" dirty="0"/>
              <a:t>The study portal </a:t>
            </a:r>
          </a:p>
          <a:p>
            <a:pPr marL="889200" lvl="1" indent="-457200">
              <a:buFont typeface="Courier New" panose="02070309020205020404" pitchFamily="49" charset="0"/>
              <a:buChar char="o"/>
            </a:pPr>
            <a:r>
              <a:rPr lang="en-AU" sz="3200" dirty="0"/>
              <a:t>The course catalogue (use the correct filters) </a:t>
            </a:r>
          </a:p>
          <a:p>
            <a:pPr>
              <a:buNone/>
            </a:pPr>
            <a:endParaRPr lang="da-DK" sz="3200" dirty="0"/>
          </a:p>
          <a:p>
            <a:pPr>
              <a:buNone/>
            </a:pPr>
            <a:endParaRPr lang="da-DK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da-DK" sz="32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8513CD-AC67-1041-85D4-44FAA8E8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45B-4029-6547-A262-6BB67739F262}" type="datetime1">
              <a:rPr lang="da-DK" smtClean="0"/>
              <a:t>20-04-2022</a:t>
            </a:fld>
            <a:r>
              <a:rPr lang="da-DK"/>
              <a:t>12-08-2020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E37F433-7B87-7047-862C-566BB59FE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683" y="3961286"/>
            <a:ext cx="9855304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8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09758-2956-F040-AB78-A56B61F8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49115"/>
            <a:ext cx="11557000" cy="1309328"/>
          </a:xfrm>
        </p:spPr>
        <p:txBody>
          <a:bodyPr wrap="square" anchor="b">
            <a:normAutofit/>
          </a:bodyPr>
          <a:lstStyle/>
          <a:p>
            <a:r>
              <a:rPr lang="da-DK" dirty="0" err="1"/>
              <a:t>Overview</a:t>
            </a:r>
            <a:r>
              <a:rPr lang="da-DK" dirty="0"/>
              <a:t> of </a:t>
            </a:r>
            <a:r>
              <a:rPr lang="da-DK" dirty="0" err="1"/>
              <a:t>Elective</a:t>
            </a:r>
            <a:r>
              <a:rPr lang="da-DK" dirty="0"/>
              <a:t> Courses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842FA8-CB14-8D4E-9B33-D6BB203F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7243E4-A6AF-974A-A795-B59BCEBF3C7E}" type="datetime1">
              <a:rPr lang="da-DK" smtClean="0"/>
              <a:pPr>
                <a:spcAft>
                  <a:spcPts val="600"/>
                </a:spcAft>
              </a:pPr>
              <a:t>20-04-2022</a:t>
            </a:fld>
            <a:r>
              <a:rPr lang="da-DK"/>
              <a:t>02-10-2017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53784E51-77AE-9F49-8EE0-196CF18E4537}"/>
                  </a:ext>
                </a:extLst>
              </p14:cNvPr>
              <p14:cNvContentPartPr/>
              <p14:nvPr/>
            </p14:nvContentPartPr>
            <p14:xfrm>
              <a:off x="8682284" y="4018233"/>
              <a:ext cx="994680" cy="1260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53784E51-77AE-9F49-8EE0-196CF18E45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28284" y="3910233"/>
                <a:ext cx="1102320" cy="2282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CED296B-33C2-4F4F-850A-F60229445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1458443"/>
            <a:ext cx="9236676" cy="4560652"/>
          </a:xfr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DACC4B20-14F0-DC46-A0B4-F0429EA063A7}"/>
                  </a:ext>
                </a:extLst>
              </p14:cNvPr>
              <p14:cNvContentPartPr/>
              <p14:nvPr/>
            </p14:nvContentPartPr>
            <p14:xfrm>
              <a:off x="1495382" y="2659970"/>
              <a:ext cx="360" cy="360"/>
            </p14:xfrm>
          </p:contentPart>
        </mc:Choice>
        <mc:Fallback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DACC4B20-14F0-DC46-A0B4-F0429EA063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7742" y="255233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C45ABC18-0B8D-FD4C-9007-DEBE78764854}"/>
                  </a:ext>
                </a:extLst>
              </p14:cNvPr>
              <p14:cNvContentPartPr/>
              <p14:nvPr/>
            </p14:nvContentPartPr>
            <p14:xfrm>
              <a:off x="73022" y="2392490"/>
              <a:ext cx="360" cy="360"/>
            </p14:xfrm>
          </p:contentPart>
        </mc:Choice>
        <mc:Fallback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C45ABC18-0B8D-FD4C-9007-DEBE787648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382" y="228485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Håndskrift 19">
                <a:extLst>
                  <a:ext uri="{FF2B5EF4-FFF2-40B4-BE49-F238E27FC236}">
                    <a16:creationId xmlns:a16="http://schemas.microsoft.com/office/drawing/2014/main" id="{D0E5D473-EA1E-6645-B941-B975E8B5A6F4}"/>
                  </a:ext>
                </a:extLst>
              </p14:cNvPr>
              <p14:cNvContentPartPr/>
              <p14:nvPr/>
            </p14:nvContentPartPr>
            <p14:xfrm>
              <a:off x="2086502" y="2845730"/>
              <a:ext cx="563040" cy="4680"/>
            </p14:xfrm>
          </p:contentPart>
        </mc:Choice>
        <mc:Fallback xmlns="">
          <p:pic>
            <p:nvPicPr>
              <p:cNvPr id="20" name="Håndskrift 19">
                <a:extLst>
                  <a:ext uri="{FF2B5EF4-FFF2-40B4-BE49-F238E27FC236}">
                    <a16:creationId xmlns:a16="http://schemas.microsoft.com/office/drawing/2014/main" id="{D0E5D473-EA1E-6645-B941-B975E8B5A6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32502" y="2737730"/>
                <a:ext cx="670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73175098-C545-FB4A-BF69-2CB4785A3D2B}"/>
                  </a:ext>
                </a:extLst>
              </p14:cNvPr>
              <p14:cNvContentPartPr/>
              <p14:nvPr/>
            </p14:nvContentPartPr>
            <p14:xfrm>
              <a:off x="2262182" y="3865970"/>
              <a:ext cx="544680" cy="40320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73175098-C545-FB4A-BF69-2CB4785A3D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08542" y="3757970"/>
                <a:ext cx="652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Håndskrift 28">
                <a:extLst>
                  <a:ext uri="{FF2B5EF4-FFF2-40B4-BE49-F238E27FC236}">
                    <a16:creationId xmlns:a16="http://schemas.microsoft.com/office/drawing/2014/main" id="{626B8988-FC74-B744-829C-78BD78792806}"/>
                  </a:ext>
                </a:extLst>
              </p14:cNvPr>
              <p14:cNvContentPartPr/>
              <p14:nvPr/>
            </p14:nvContentPartPr>
            <p14:xfrm>
              <a:off x="-2034418" y="3070370"/>
              <a:ext cx="360" cy="360"/>
            </p14:xfrm>
          </p:contentPart>
        </mc:Choice>
        <mc:Fallback xmlns="">
          <p:pic>
            <p:nvPicPr>
              <p:cNvPr id="29" name="Håndskrift 28">
                <a:extLst>
                  <a:ext uri="{FF2B5EF4-FFF2-40B4-BE49-F238E27FC236}">
                    <a16:creationId xmlns:a16="http://schemas.microsoft.com/office/drawing/2014/main" id="{626B8988-FC74-B744-829C-78BD7879280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2088058" y="29627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Håndskrift 35">
                <a:extLst>
                  <a:ext uri="{FF2B5EF4-FFF2-40B4-BE49-F238E27FC236}">
                    <a16:creationId xmlns:a16="http://schemas.microsoft.com/office/drawing/2014/main" id="{24A354C8-A5E0-F84E-8BA1-29A1A5E6428B}"/>
                  </a:ext>
                </a:extLst>
              </p14:cNvPr>
              <p14:cNvContentPartPr/>
              <p14:nvPr/>
            </p14:nvContentPartPr>
            <p14:xfrm>
              <a:off x="1892822" y="1689050"/>
              <a:ext cx="4907160" cy="81000"/>
            </p14:xfrm>
          </p:contentPart>
        </mc:Choice>
        <mc:Fallback xmlns="">
          <p:pic>
            <p:nvPicPr>
              <p:cNvPr id="36" name="Håndskrift 35">
                <a:extLst>
                  <a:ext uri="{FF2B5EF4-FFF2-40B4-BE49-F238E27FC236}">
                    <a16:creationId xmlns:a16="http://schemas.microsoft.com/office/drawing/2014/main" id="{24A354C8-A5E0-F84E-8BA1-29A1A5E642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8822" y="1581410"/>
                <a:ext cx="5014800" cy="2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92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BDB92-3B26-2748-AD24-8CFF4635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Course Clusters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16736C-C686-2241-9CF6-35D75A0E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F687-64A5-BF4C-8C93-254412400617}" type="datetime1">
              <a:rPr lang="da-DK" smtClean="0"/>
              <a:t>20-04-2022</a:t>
            </a:fld>
            <a:r>
              <a:rPr lang="da-DK"/>
              <a:t>02-10-2017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75E06DB-F847-BF4B-8C1B-AE4F0E8E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49" y="1772816"/>
            <a:ext cx="10220325" cy="39374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It is </a:t>
            </a:r>
            <a:r>
              <a:rPr lang="en-AU" u="sng" dirty="0"/>
              <a:t>your own responsibility </a:t>
            </a:r>
            <a:r>
              <a:rPr lang="en-AU" dirty="0"/>
              <a:t>to make sure you fulfill the academic prerequisite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It is </a:t>
            </a:r>
            <a:r>
              <a:rPr lang="en-AU" u="sng" dirty="0"/>
              <a:t>your own responsibility </a:t>
            </a:r>
            <a:r>
              <a:rPr lang="en-AU" dirty="0"/>
              <a:t>to make sure the course does not overlap with another course  in your study program </a:t>
            </a:r>
            <a:r>
              <a:rPr lang="en-AU" dirty="0">
                <a:sym typeface="Wingdings" panose="05000000000000000000" pitchFamily="2" charset="2"/>
              </a:rPr>
              <a:t> pick from clusters/look at Timetables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ym typeface="Wingdings" panose="05000000000000000000" pitchFamily="2" charset="2"/>
              </a:rPr>
              <a:t>It is </a:t>
            </a:r>
            <a:r>
              <a:rPr lang="en-AU" u="sng" dirty="0">
                <a:sym typeface="Wingdings" panose="05000000000000000000" pitchFamily="2" charset="2"/>
              </a:rPr>
              <a:t>your own responsibility</a:t>
            </a:r>
            <a:r>
              <a:rPr lang="en-AU" dirty="0">
                <a:sym typeface="Wingdings" panose="05000000000000000000" pitchFamily="2" charset="2"/>
              </a:rPr>
              <a:t> to make sure that if </a:t>
            </a:r>
            <a:r>
              <a:rPr lang="en-AU">
                <a:sym typeface="Wingdings" panose="05000000000000000000" pitchFamily="2" charset="2"/>
              </a:rPr>
              <a:t>you choose </a:t>
            </a:r>
            <a:r>
              <a:rPr lang="en-AU" dirty="0">
                <a:sym typeface="Wingdings" panose="05000000000000000000" pitchFamily="2" charset="2"/>
              </a:rPr>
              <a:t>courses outside clusters, that the exams doesn’t overlap</a:t>
            </a:r>
            <a:endParaRPr lang="en-AU" dirty="0"/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A213616-1DB5-7848-9592-5B86A8B1C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1"/>
          <a:stretch/>
        </p:blipFill>
        <p:spPr>
          <a:xfrm>
            <a:off x="1629916" y="3645925"/>
            <a:ext cx="77216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82CCE6-F46B-7F4D-868A-DC11A4AF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AD89-C27A-524D-A90A-298F6D8C08B1}" type="datetime1">
              <a:rPr lang="da-DK" smtClean="0"/>
              <a:t>20-04-2022</a:t>
            </a:fld>
            <a:r>
              <a:rPr lang="da-DK"/>
              <a:t>12-08-2020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B59D7E46-63B2-1E47-9A4D-F8D0A0FD8468}"/>
                  </a:ext>
                </a:extLst>
              </p14:cNvPr>
              <p14:cNvContentPartPr/>
              <p14:nvPr/>
            </p14:nvContentPartPr>
            <p14:xfrm>
              <a:off x="4310653" y="3284984"/>
              <a:ext cx="1217160" cy="2268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B59D7E46-63B2-1E47-9A4D-F8D0A0FD84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6637" y="3176984"/>
                <a:ext cx="1324832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2EDDD3FF-A78F-DB40-9D8A-4A7B02327642}"/>
                  </a:ext>
                </a:extLst>
              </p14:cNvPr>
              <p14:cNvContentPartPr/>
              <p14:nvPr/>
            </p14:nvContentPartPr>
            <p14:xfrm>
              <a:off x="4300409" y="3428639"/>
              <a:ext cx="1217160" cy="36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2EDDD3FF-A78F-DB40-9D8A-4A7B023276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6297" y="3320639"/>
                <a:ext cx="132502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AE055F68-67F9-4541-8669-754A24917433}"/>
                  </a:ext>
                </a:extLst>
              </p14:cNvPr>
              <p14:cNvContentPartPr/>
              <p14:nvPr/>
            </p14:nvContentPartPr>
            <p14:xfrm>
              <a:off x="8686700" y="3466093"/>
              <a:ext cx="1158120" cy="1008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AE055F68-67F9-4541-8669-754A249174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32700" y="3354093"/>
                <a:ext cx="1265760" cy="233707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lede 1">
            <a:extLst>
              <a:ext uri="{FF2B5EF4-FFF2-40B4-BE49-F238E27FC236}">
                <a16:creationId xmlns:a16="http://schemas.microsoft.com/office/drawing/2014/main" id="{13E0E0EE-4C01-4336-86A5-2C72F09C01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74"/>
            <a:ext cx="7174531" cy="2388351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7C73C55-4991-D842-8522-6EC6764A0DC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" b="750"/>
          <a:stretch/>
        </p:blipFill>
        <p:spPr>
          <a:xfrm>
            <a:off x="58873" y="2132856"/>
            <a:ext cx="12071077" cy="3528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F75D3F4C-8CB9-A841-9149-C9069856FDC5}"/>
                  </a:ext>
                </a:extLst>
              </p14:cNvPr>
              <p14:cNvContentPartPr/>
              <p14:nvPr/>
            </p14:nvContentPartPr>
            <p14:xfrm>
              <a:off x="4160009" y="3153029"/>
              <a:ext cx="1357560" cy="219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F75D3F4C-8CB9-A841-9149-C9069856FD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05995" y="3045029"/>
                <a:ext cx="1465229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9BC48141-7005-694D-BD57-C994E06E1410}"/>
                  </a:ext>
                </a:extLst>
              </p14:cNvPr>
              <p14:cNvContentPartPr/>
              <p14:nvPr/>
            </p14:nvContentPartPr>
            <p14:xfrm>
              <a:off x="4192656" y="3575884"/>
              <a:ext cx="1357560" cy="2196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9BC48141-7005-694D-BD57-C994E06E14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38642" y="3467884"/>
                <a:ext cx="1465229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55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6C6AA-86A4-1441-BFEC-1BE22EBD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Timetable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F3DED7-B3E9-E841-8625-4DC69D890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125105"/>
          </a:xfrm>
        </p:spPr>
        <p:txBody>
          <a:bodyPr/>
          <a:lstStyle/>
          <a:p>
            <a:r>
              <a:rPr lang="da-DK" dirty="0"/>
              <a:t>In the </a:t>
            </a:r>
            <a:r>
              <a:rPr lang="da-DK" dirty="0" err="1"/>
              <a:t>autumn</a:t>
            </a:r>
            <a:r>
              <a:rPr lang="da-DK" dirty="0"/>
              <a:t> 2022, the digital display of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timetable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shown</a:t>
            </a:r>
            <a:r>
              <a:rPr lang="da-DK" dirty="0"/>
              <a:t> in the system '</a:t>
            </a:r>
            <a:r>
              <a:rPr lang="da-DK" dirty="0" err="1"/>
              <a:t>Timetable.au.dk</a:t>
            </a:r>
            <a:r>
              <a:rPr lang="da-DK" dirty="0"/>
              <a:t>’.  </a:t>
            </a:r>
          </a:p>
          <a:p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autumn</a:t>
            </a:r>
            <a:r>
              <a:rPr lang="da-DK" dirty="0"/>
              <a:t> 2022 </a:t>
            </a:r>
            <a:r>
              <a:rPr lang="da-DK" dirty="0" err="1"/>
              <a:t>timetable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announced</a:t>
            </a:r>
            <a:r>
              <a:rPr lang="da-DK" dirty="0"/>
              <a:t> on </a:t>
            </a:r>
            <a:r>
              <a:rPr lang="da-DK" dirty="0" err="1"/>
              <a:t>Thursday</a:t>
            </a:r>
            <a:r>
              <a:rPr lang="da-DK" dirty="0"/>
              <a:t>, 28 April. </a:t>
            </a:r>
          </a:p>
          <a:p>
            <a:endParaRPr lang="da-DK" dirty="0"/>
          </a:p>
          <a:p>
            <a:r>
              <a:rPr lang="da-DK" b="1" dirty="0"/>
              <a:t>Link: </a:t>
            </a:r>
            <a:r>
              <a:rPr lang="da-DK" dirty="0">
                <a:hlinkClick r:id="rId3"/>
              </a:rPr>
              <a:t>https://studerende.au.dk/en/studies/subject-portals/business-administration/teaching/timetables/</a:t>
            </a:r>
            <a:r>
              <a:rPr lang="da-DK" dirty="0"/>
              <a:t>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1C213B-21ED-7A42-9B7E-5113E7FA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993C-800C-264B-A71F-8A8F9F91D878}" type="datetime1">
              <a:rPr lang="da-DK" smtClean="0"/>
              <a:t>20-04-2022</a:t>
            </a:fld>
            <a:r>
              <a:rPr lang="da-DK"/>
              <a:t>02-10-2017</a:t>
            </a:r>
          </a:p>
        </p:txBody>
      </p:sp>
    </p:spTree>
    <p:extLst>
      <p:ext uri="{BB962C8B-B14F-4D97-AF65-F5344CB8AC3E}">
        <p14:creationId xmlns:p14="http://schemas.microsoft.com/office/powerpoint/2010/main" val="2594647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32004874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3200790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3201285074"/>
</p:tagLst>
</file>

<file path=ppt/theme/theme1.xml><?xml version="1.0" encoding="utf-8"?>
<a:theme xmlns:a="http://schemas.openxmlformats.org/drawingml/2006/main" name="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AU2003">
  <a:themeElements>
    <a:clrScheme name="">
      <a:dk1>
        <a:srgbClr val="000000"/>
      </a:dk1>
      <a:lt1>
        <a:srgbClr val="FFFFFF"/>
      </a:lt1>
      <a:dk2>
        <a:srgbClr val="C3C3C4"/>
      </a:dk2>
      <a:lt2>
        <a:srgbClr val="87888A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F3F3F3"/>
      </a:hlink>
      <a:folHlink>
        <a:srgbClr val="E5E5E9"/>
      </a:folHlink>
    </a:clrScheme>
    <a:fontScheme name="AU2003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28F9ADE1872E4FA280D30F14A22712" ma:contentTypeVersion="14" ma:contentTypeDescription="Opret et nyt dokument." ma:contentTypeScope="" ma:versionID="ced6d06d8e72333553d755b8d6e041be">
  <xsd:schema xmlns:xsd="http://www.w3.org/2001/XMLSchema" xmlns:xs="http://www.w3.org/2001/XMLSchema" xmlns:p="http://schemas.microsoft.com/office/2006/metadata/properties" xmlns:ns3="1b1b9711-fc9b-4921-aa8e-98f17a973c4f" xmlns:ns4="3cc92b9e-27fb-46b5-a01e-e1235025896f" targetNamespace="http://schemas.microsoft.com/office/2006/metadata/properties" ma:root="true" ma:fieldsID="033510879c8c327f210c363ceefe5b23" ns3:_="" ns4:_="">
    <xsd:import namespace="1b1b9711-fc9b-4921-aa8e-98f17a973c4f"/>
    <xsd:import namespace="3cc92b9e-27fb-46b5-a01e-e1235025896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b9711-fc9b-4921-aa8e-98f17a973c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92b9e-27fb-46b5-a01e-e12350258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FD1EC8-1A6F-4B2F-A7B8-296914200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b9711-fc9b-4921-aa8e-98f17a973c4f"/>
    <ds:schemaRef ds:uri="3cc92b9e-27fb-46b5-a01e-e12350258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87BEB9-2228-485C-88AC-AC17FFEBCB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C367C4-CA6C-40AD-9409-015276EECD41}">
  <ds:schemaRefs>
    <ds:schemaRef ds:uri="http://schemas.microsoft.com/office/2006/metadata/properties"/>
    <ds:schemaRef ds:uri="http://www.w3.org/XML/1998/namespace"/>
    <ds:schemaRef ds:uri="3cc92b9e-27fb-46b5-a01e-e1235025896f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1b1b9711-fc9b-4921-aa8e-98f17a973c4f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Brugerdefineret</PresentationFormat>
  <Paragraphs>117</Paragraphs>
  <Slides>20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20</vt:i4>
      </vt:variant>
    </vt:vector>
  </HeadingPairs>
  <TitlesOfParts>
    <vt:vector size="30" baseType="lpstr">
      <vt:lpstr>AU Peto</vt:lpstr>
      <vt:lpstr>AU Passata Light</vt:lpstr>
      <vt:lpstr>AU Passata</vt:lpstr>
      <vt:lpstr>Calibri</vt:lpstr>
      <vt:lpstr>Georgia</vt:lpstr>
      <vt:lpstr>Arial</vt:lpstr>
      <vt:lpstr>Wingdings</vt:lpstr>
      <vt:lpstr>Courier New</vt:lpstr>
      <vt:lpstr>BSS 16:9</vt:lpstr>
      <vt:lpstr>AU2003</vt:lpstr>
      <vt:lpstr>Information meeting about electives  </vt:lpstr>
      <vt:lpstr>Agenda for today</vt:lpstr>
      <vt:lpstr>Who are we?</vt:lpstr>
      <vt:lpstr>Autumn electives 2022</vt:lpstr>
      <vt:lpstr>Autumn electives at au </vt:lpstr>
      <vt:lpstr>Overview of Elective Courses</vt:lpstr>
      <vt:lpstr>Course Clusters</vt:lpstr>
      <vt:lpstr>PowerPoint-præsentation</vt:lpstr>
      <vt:lpstr>Timetable</vt:lpstr>
      <vt:lpstr>How to find Timetables</vt:lpstr>
      <vt:lpstr>Registration</vt:lpstr>
      <vt:lpstr>Cancelling of elective courses</vt:lpstr>
      <vt:lpstr>Courses outside AU</vt:lpstr>
      <vt:lpstr>Electives at another Danish University</vt:lpstr>
      <vt:lpstr>SUM up deadlines</vt:lpstr>
      <vt:lpstr>Important dates</vt:lpstr>
      <vt:lpstr>Questions</vt:lpstr>
      <vt:lpstr>Three Presentations rounds</vt:lpstr>
      <vt:lpstr>How to acCess zoom-links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studiepraktik 2017</dc:title>
  <dc:creator/>
  <cp:lastModifiedBy/>
  <cp:revision>135</cp:revision>
  <dcterms:modified xsi:type="dcterms:W3CDTF">2022-04-20T11:00:21Z</dcterms:modified>
  <cp:contentStatus>Endelig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636116758097597385</vt:lpwstr>
  </property>
  <property fmtid="{D5CDD505-2E9C-101B-9397-08002B2CF9AE}" pid="59" name="UserProfileId">
    <vt:lpwstr>636377088659597986</vt:lpwstr>
  </property>
  <property fmtid="{D5CDD505-2E9C-101B-9397-08002B2CF9AE}" pid="60" name="TemplafyTimeStamp">
    <vt:lpwstr>2017-03-02T07:52:54.0768626Z</vt:lpwstr>
  </property>
  <property fmtid="{D5CDD505-2E9C-101B-9397-08002B2CF9AE}" pid="61" name="OfficeID">
    <vt:lpwstr>2188</vt:lpwstr>
  </property>
  <property fmtid="{D5CDD505-2E9C-101B-9397-08002B2CF9AE}" pid="62" name="colorthemechange">
    <vt:lpwstr>True</vt:lpwstr>
  </property>
  <property fmtid="{D5CDD505-2E9C-101B-9397-08002B2CF9AE}" pid="63" name="_MarkAsFinal">
    <vt:bool>true</vt:bool>
  </property>
  <property fmtid="{D5CDD505-2E9C-101B-9397-08002B2CF9AE}" pid="64" name="ContentTypeId">
    <vt:lpwstr>0x0101007428F9ADE1872E4FA280D30F14A22712</vt:lpwstr>
  </property>
</Properties>
</file>