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8" r:id="rId2"/>
    <p:sldId id="303" r:id="rId3"/>
    <p:sldId id="267" r:id="rId4"/>
    <p:sldId id="270" r:id="rId5"/>
    <p:sldId id="272" r:id="rId6"/>
    <p:sldId id="274" r:id="rId7"/>
    <p:sldId id="256" r:id="rId8"/>
    <p:sldId id="257" r:id="rId9"/>
    <p:sldId id="297" r:id="rId10"/>
    <p:sldId id="296" r:id="rId11"/>
    <p:sldId id="295" r:id="rId12"/>
    <p:sldId id="258" r:id="rId13"/>
    <p:sldId id="259" r:id="rId14"/>
    <p:sldId id="309" r:id="rId15"/>
    <p:sldId id="310" r:id="rId16"/>
    <p:sldId id="265" r:id="rId17"/>
    <p:sldId id="277" r:id="rId18"/>
    <p:sldId id="283" r:id="rId19"/>
    <p:sldId id="287" r:id="rId20"/>
    <p:sldId id="289" r:id="rId21"/>
    <p:sldId id="291" r:id="rId22"/>
    <p:sldId id="293" r:id="rId23"/>
    <p:sldId id="312" r:id="rId24"/>
    <p:sldId id="311" r:id="rId2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 Slott Madsen" initials="MSM" lastIdx="1" clrIdx="0">
    <p:extLst>
      <p:ext uri="{19B8F6BF-5375-455C-9EA6-DF929625EA0E}">
        <p15:presenceInfo xmlns:p15="http://schemas.microsoft.com/office/powerpoint/2012/main" userId="S-1-5-21-1647451481-3672502608-3803859085-493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Sylvester Vethanayagam" userId="edd1d46c-e820-4955-a573-1f2961ff2716" providerId="ADAL" clId="{56244C9F-1C4D-4365-B435-9F161D073AED}"/>
    <pc:docChg chg="modSld">
      <pc:chgData name="Antonio Sylvester Vethanayagam" userId="edd1d46c-e820-4955-a573-1f2961ff2716" providerId="ADAL" clId="{56244C9F-1C4D-4365-B435-9F161D073AED}" dt="2021-12-03T06:47:38.001" v="6" actId="20577"/>
      <pc:docMkLst>
        <pc:docMk/>
      </pc:docMkLst>
      <pc:sldChg chg="modSp">
        <pc:chgData name="Antonio Sylvester Vethanayagam" userId="edd1d46c-e820-4955-a573-1f2961ff2716" providerId="ADAL" clId="{56244C9F-1C4D-4365-B435-9F161D073AED}" dt="2021-12-03T06:47:38.001" v="6" actId="20577"/>
        <pc:sldMkLst>
          <pc:docMk/>
          <pc:sldMk cId="703555850" sldId="297"/>
        </pc:sldMkLst>
        <pc:spChg chg="mod">
          <ac:chgData name="Antonio Sylvester Vethanayagam" userId="edd1d46c-e820-4955-a573-1f2961ff2716" providerId="ADAL" clId="{56244C9F-1C4D-4365-B435-9F161D073AED}" dt="2021-12-03T06:47:38.001" v="6" actId="20577"/>
          <ac:spMkLst>
            <pc:docMk/>
            <pc:sldMk cId="703555850" sldId="297"/>
            <ac:spMk id="2" creationId="{00000000-0000-0000-0000-000000000000}"/>
          </ac:spMkLst>
        </pc:spChg>
      </pc:sldChg>
    </pc:docChg>
  </pc:docChgLst>
  <pc:docChgLst>
    <pc:chgData name="Antonio Sylvester Vethanayagam" userId="edd1d46c-e820-4955-a573-1f2961ff2716" providerId="ADAL" clId="{8054C11E-7AAA-4010-82C3-A7C5C69E6E09}"/>
    <pc:docChg chg="modSld">
      <pc:chgData name="Antonio Sylvester Vethanayagam" userId="edd1d46c-e820-4955-a573-1f2961ff2716" providerId="ADAL" clId="{8054C11E-7AAA-4010-82C3-A7C5C69E6E09}" dt="2021-12-10T12:16:25.634" v="0" actId="1076"/>
      <pc:docMkLst>
        <pc:docMk/>
      </pc:docMkLst>
      <pc:sldChg chg="modSp">
        <pc:chgData name="Antonio Sylvester Vethanayagam" userId="edd1d46c-e820-4955-a573-1f2961ff2716" providerId="ADAL" clId="{8054C11E-7AAA-4010-82C3-A7C5C69E6E09}" dt="2021-12-10T12:16:25.634" v="0" actId="1076"/>
        <pc:sldMkLst>
          <pc:docMk/>
          <pc:sldMk cId="2818107783" sldId="264"/>
        </pc:sldMkLst>
        <pc:picChg chg="mod">
          <ac:chgData name="Antonio Sylvester Vethanayagam" userId="edd1d46c-e820-4955-a573-1f2961ff2716" providerId="ADAL" clId="{8054C11E-7AAA-4010-82C3-A7C5C69E6E09}" dt="2021-12-10T12:16:25.634" v="0" actId="1076"/>
          <ac:picMkLst>
            <pc:docMk/>
            <pc:sldMk cId="2818107783" sldId="264"/>
            <ac:picMk id="3" creationId="{00000000-0000-0000-0000-000000000000}"/>
          </ac:picMkLst>
        </pc:picChg>
      </pc:sldChg>
    </pc:docChg>
  </pc:docChgLst>
  <pc:docChgLst>
    <pc:chgData name="Antonio Sylvester Vethanayagam" userId="edd1d46c-e820-4955-a573-1f2961ff2716" providerId="ADAL" clId="{708F59FE-6A90-454B-A5D4-07CB6B18113A}"/>
    <pc:docChg chg="undo custSel addSld delSld modSld">
      <pc:chgData name="Antonio Sylvester Vethanayagam" userId="edd1d46c-e820-4955-a573-1f2961ff2716" providerId="ADAL" clId="{708F59FE-6A90-454B-A5D4-07CB6B18113A}" dt="2023-11-20T12:51:38.898" v="46" actId="1076"/>
      <pc:docMkLst>
        <pc:docMk/>
      </pc:docMkLst>
      <pc:sldChg chg="del">
        <pc:chgData name="Antonio Sylvester Vethanayagam" userId="edd1d46c-e820-4955-a573-1f2961ff2716" providerId="ADAL" clId="{708F59FE-6A90-454B-A5D4-07CB6B18113A}" dt="2023-11-20T12:38:57.070" v="0" actId="2696"/>
        <pc:sldMkLst>
          <pc:docMk/>
          <pc:sldMk cId="2229200638" sldId="260"/>
        </pc:sldMkLst>
      </pc:sldChg>
      <pc:sldChg chg="del">
        <pc:chgData name="Antonio Sylvester Vethanayagam" userId="edd1d46c-e820-4955-a573-1f2961ff2716" providerId="ADAL" clId="{708F59FE-6A90-454B-A5D4-07CB6B18113A}" dt="2023-11-20T12:39:04.590" v="1" actId="2696"/>
        <pc:sldMkLst>
          <pc:docMk/>
          <pc:sldMk cId="1976993257" sldId="263"/>
        </pc:sldMkLst>
      </pc:sldChg>
      <pc:sldChg chg="del">
        <pc:chgData name="Antonio Sylvester Vethanayagam" userId="edd1d46c-e820-4955-a573-1f2961ff2716" providerId="ADAL" clId="{708F59FE-6A90-454B-A5D4-07CB6B18113A}" dt="2023-11-20T12:40:52.131" v="5" actId="2696"/>
        <pc:sldMkLst>
          <pc:docMk/>
          <pc:sldMk cId="2818107783" sldId="264"/>
        </pc:sldMkLst>
      </pc:sldChg>
      <pc:sldChg chg="del">
        <pc:chgData name="Antonio Sylvester Vethanayagam" userId="edd1d46c-e820-4955-a573-1f2961ff2716" providerId="ADAL" clId="{708F59FE-6A90-454B-A5D4-07CB6B18113A}" dt="2023-11-20T12:41:43.310" v="11" actId="2696"/>
        <pc:sldMkLst>
          <pc:docMk/>
          <pc:sldMk cId="1551246745" sldId="294"/>
        </pc:sldMkLst>
      </pc:sldChg>
      <pc:sldChg chg="modSp mod">
        <pc:chgData name="Antonio Sylvester Vethanayagam" userId="edd1d46c-e820-4955-a573-1f2961ff2716" providerId="ADAL" clId="{708F59FE-6A90-454B-A5D4-07CB6B18113A}" dt="2023-11-20T12:48:58.365" v="32" actId="20577"/>
        <pc:sldMkLst>
          <pc:docMk/>
          <pc:sldMk cId="703555850" sldId="297"/>
        </pc:sldMkLst>
        <pc:spChg chg="mod">
          <ac:chgData name="Antonio Sylvester Vethanayagam" userId="edd1d46c-e820-4955-a573-1f2961ff2716" providerId="ADAL" clId="{708F59FE-6A90-454B-A5D4-07CB6B18113A}" dt="2023-11-20T12:48:58.365" v="32" actId="20577"/>
          <ac:spMkLst>
            <pc:docMk/>
            <pc:sldMk cId="703555850" sldId="297"/>
            <ac:spMk id="2" creationId="{00000000-0000-0000-0000-000000000000}"/>
          </ac:spMkLst>
        </pc:spChg>
      </pc:sldChg>
      <pc:sldChg chg="del">
        <pc:chgData name="Antonio Sylvester Vethanayagam" userId="edd1d46c-e820-4955-a573-1f2961ff2716" providerId="ADAL" clId="{708F59FE-6A90-454B-A5D4-07CB6B18113A}" dt="2023-11-20T12:41:35.915" v="9" actId="2696"/>
        <pc:sldMkLst>
          <pc:docMk/>
          <pc:sldMk cId="3905124779" sldId="304"/>
        </pc:sldMkLst>
      </pc:sldChg>
      <pc:sldChg chg="del">
        <pc:chgData name="Antonio Sylvester Vethanayagam" userId="edd1d46c-e820-4955-a573-1f2961ff2716" providerId="ADAL" clId="{708F59FE-6A90-454B-A5D4-07CB6B18113A}" dt="2023-11-20T12:41:39.831" v="10" actId="2696"/>
        <pc:sldMkLst>
          <pc:docMk/>
          <pc:sldMk cId="928445412" sldId="305"/>
        </pc:sldMkLst>
      </pc:sldChg>
      <pc:sldChg chg="del">
        <pc:chgData name="Antonio Sylvester Vethanayagam" userId="edd1d46c-e820-4955-a573-1f2961ff2716" providerId="ADAL" clId="{708F59FE-6A90-454B-A5D4-07CB6B18113A}" dt="2023-11-20T12:42:02.430" v="12" actId="2696"/>
        <pc:sldMkLst>
          <pc:docMk/>
          <pc:sldMk cId="734871202" sldId="307"/>
        </pc:sldMkLst>
      </pc:sldChg>
      <pc:sldChg chg="addSp delSp modSp new mod">
        <pc:chgData name="Antonio Sylvester Vethanayagam" userId="edd1d46c-e820-4955-a573-1f2961ff2716" providerId="ADAL" clId="{708F59FE-6A90-454B-A5D4-07CB6B18113A}" dt="2023-11-20T12:39:28.500" v="4" actId="22"/>
        <pc:sldMkLst>
          <pc:docMk/>
          <pc:sldMk cId="3804113069" sldId="309"/>
        </pc:sldMkLst>
        <pc:spChg chg="del">
          <ac:chgData name="Antonio Sylvester Vethanayagam" userId="edd1d46c-e820-4955-a573-1f2961ff2716" providerId="ADAL" clId="{708F59FE-6A90-454B-A5D4-07CB6B18113A}" dt="2023-11-20T12:39:25.156" v="3" actId="478"/>
          <ac:spMkLst>
            <pc:docMk/>
            <pc:sldMk cId="3804113069" sldId="309"/>
            <ac:spMk id="2" creationId="{E51F9472-1778-F5A0-EFC4-F58B853771D6}"/>
          </ac:spMkLst>
        </pc:spChg>
        <pc:spChg chg="del">
          <ac:chgData name="Antonio Sylvester Vethanayagam" userId="edd1d46c-e820-4955-a573-1f2961ff2716" providerId="ADAL" clId="{708F59FE-6A90-454B-A5D4-07CB6B18113A}" dt="2023-11-20T12:39:28.500" v="4" actId="22"/>
          <ac:spMkLst>
            <pc:docMk/>
            <pc:sldMk cId="3804113069" sldId="309"/>
            <ac:spMk id="3" creationId="{74529B26-2EB4-A15D-82CC-26CD1A1E0405}"/>
          </ac:spMkLst>
        </pc:spChg>
        <pc:picChg chg="add mod ord">
          <ac:chgData name="Antonio Sylvester Vethanayagam" userId="edd1d46c-e820-4955-a573-1f2961ff2716" providerId="ADAL" clId="{708F59FE-6A90-454B-A5D4-07CB6B18113A}" dt="2023-11-20T12:39:28.500" v="4" actId="22"/>
          <ac:picMkLst>
            <pc:docMk/>
            <pc:sldMk cId="3804113069" sldId="309"/>
            <ac:picMk id="5" creationId="{F882D9F3-116B-5188-178D-8417F41D3F45}"/>
          </ac:picMkLst>
        </pc:picChg>
      </pc:sldChg>
      <pc:sldChg chg="addSp delSp modSp new mod">
        <pc:chgData name="Antonio Sylvester Vethanayagam" userId="edd1d46c-e820-4955-a573-1f2961ff2716" providerId="ADAL" clId="{708F59FE-6A90-454B-A5D4-07CB6B18113A}" dt="2023-11-20T12:41:06.076" v="8" actId="22"/>
        <pc:sldMkLst>
          <pc:docMk/>
          <pc:sldMk cId="434975162" sldId="310"/>
        </pc:sldMkLst>
        <pc:spChg chg="del">
          <ac:chgData name="Antonio Sylvester Vethanayagam" userId="edd1d46c-e820-4955-a573-1f2961ff2716" providerId="ADAL" clId="{708F59FE-6A90-454B-A5D4-07CB6B18113A}" dt="2023-11-20T12:41:02.803" v="7" actId="478"/>
          <ac:spMkLst>
            <pc:docMk/>
            <pc:sldMk cId="434975162" sldId="310"/>
            <ac:spMk id="2" creationId="{08438FBD-DB3B-9C22-29CD-8D63546F8632}"/>
          </ac:spMkLst>
        </pc:spChg>
        <pc:spChg chg="del">
          <ac:chgData name="Antonio Sylvester Vethanayagam" userId="edd1d46c-e820-4955-a573-1f2961ff2716" providerId="ADAL" clId="{708F59FE-6A90-454B-A5D4-07CB6B18113A}" dt="2023-11-20T12:41:06.076" v="8" actId="22"/>
          <ac:spMkLst>
            <pc:docMk/>
            <pc:sldMk cId="434975162" sldId="310"/>
            <ac:spMk id="3" creationId="{F4C18CBA-EAE9-030A-E0B0-E967FB3A3DF0}"/>
          </ac:spMkLst>
        </pc:spChg>
        <pc:picChg chg="add mod ord">
          <ac:chgData name="Antonio Sylvester Vethanayagam" userId="edd1d46c-e820-4955-a573-1f2961ff2716" providerId="ADAL" clId="{708F59FE-6A90-454B-A5D4-07CB6B18113A}" dt="2023-11-20T12:41:06.076" v="8" actId="22"/>
          <ac:picMkLst>
            <pc:docMk/>
            <pc:sldMk cId="434975162" sldId="310"/>
            <ac:picMk id="5" creationId="{1E34D919-BCA2-705E-C65D-E47EA629F794}"/>
          </ac:picMkLst>
        </pc:picChg>
      </pc:sldChg>
      <pc:sldChg chg="addSp delSp modSp new mod">
        <pc:chgData name="Antonio Sylvester Vethanayagam" userId="edd1d46c-e820-4955-a573-1f2961ff2716" providerId="ADAL" clId="{708F59FE-6A90-454B-A5D4-07CB6B18113A}" dt="2023-11-20T12:51:22.915" v="42" actId="1076"/>
        <pc:sldMkLst>
          <pc:docMk/>
          <pc:sldMk cId="2263273508" sldId="311"/>
        </pc:sldMkLst>
        <pc:spChg chg="add del mod">
          <ac:chgData name="Antonio Sylvester Vethanayagam" userId="edd1d46c-e820-4955-a573-1f2961ff2716" providerId="ADAL" clId="{708F59FE-6A90-454B-A5D4-07CB6B18113A}" dt="2023-11-20T12:50:08.777" v="37" actId="22"/>
          <ac:spMkLst>
            <pc:docMk/>
            <pc:sldMk cId="2263273508" sldId="311"/>
            <ac:spMk id="3" creationId="{D1E3BC5E-89AD-F5B5-8713-B25EEBC9D74F}"/>
          </ac:spMkLst>
        </pc:spChg>
        <pc:spChg chg="add mod">
          <ac:chgData name="Antonio Sylvester Vethanayagam" userId="edd1d46c-e820-4955-a573-1f2961ff2716" providerId="ADAL" clId="{708F59FE-6A90-454B-A5D4-07CB6B18113A}" dt="2023-11-20T12:51:22.915" v="42" actId="1076"/>
          <ac:spMkLst>
            <pc:docMk/>
            <pc:sldMk cId="2263273508" sldId="311"/>
            <ac:spMk id="5" creationId="{1D1B05C3-262F-816F-53B0-8A57C6DB9EBC}"/>
          </ac:spMkLst>
        </pc:spChg>
      </pc:sldChg>
      <pc:sldChg chg="addSp modSp new mod">
        <pc:chgData name="Antonio Sylvester Vethanayagam" userId="edd1d46c-e820-4955-a573-1f2961ff2716" providerId="ADAL" clId="{708F59FE-6A90-454B-A5D4-07CB6B18113A}" dt="2023-11-20T12:51:38.898" v="46" actId="1076"/>
        <pc:sldMkLst>
          <pc:docMk/>
          <pc:sldMk cId="3349591894" sldId="312"/>
        </pc:sldMkLst>
        <pc:spChg chg="add mod">
          <ac:chgData name="Antonio Sylvester Vethanayagam" userId="edd1d46c-e820-4955-a573-1f2961ff2716" providerId="ADAL" clId="{708F59FE-6A90-454B-A5D4-07CB6B18113A}" dt="2023-11-20T12:51:38.898" v="46" actId="1076"/>
          <ac:spMkLst>
            <pc:docMk/>
            <pc:sldMk cId="3349591894" sldId="312"/>
            <ac:spMk id="3" creationId="{27AEB50B-F427-90BC-2C95-DF2584F014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88AEC-EB06-47CB-A588-6C231AA578F9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147E9-2F96-4E0D-877F-939AC46DC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889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172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47E9-2F96-4E0D-877F-939AC46DC883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802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47E9-2F96-4E0D-877F-939AC46DC883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758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47E9-2F96-4E0D-877F-939AC46DC883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5595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603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4902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528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5415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7769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580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325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4388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75D3E-7794-4089-970E-DA5291C10E2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001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47E9-2F96-4E0D-877F-939AC46DC883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0125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47E9-2F96-4E0D-877F-939AC46DC88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225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47E9-2F96-4E0D-877F-939AC46DC883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35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47E9-2F96-4E0D-877F-939AC46DC883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3949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147E9-2F96-4E0D-877F-939AC46DC883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91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683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932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3980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636674"/>
            <a:ext cx="12192000" cy="122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k object 17"/>
          <p:cNvSpPr/>
          <p:nvPr/>
        </p:nvSpPr>
        <p:spPr>
          <a:xfrm>
            <a:off x="11147212" y="5906397"/>
            <a:ext cx="576579" cy="0"/>
          </a:xfrm>
          <a:custGeom>
            <a:avLst/>
            <a:gdLst/>
            <a:ahLst/>
            <a:cxnLst/>
            <a:rect l="l" t="t" r="r" b="b"/>
            <a:pathLst>
              <a:path w="432434">
                <a:moveTo>
                  <a:pt x="0" y="0"/>
                </a:moveTo>
                <a:lnTo>
                  <a:pt x="432003" y="0"/>
                </a:lnTo>
              </a:path>
            </a:pathLst>
          </a:custGeom>
          <a:ln w="540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bk object 18"/>
          <p:cNvSpPr/>
          <p:nvPr/>
        </p:nvSpPr>
        <p:spPr>
          <a:xfrm>
            <a:off x="469900" y="1796457"/>
            <a:ext cx="982133" cy="0"/>
          </a:xfrm>
          <a:custGeom>
            <a:avLst/>
            <a:gdLst/>
            <a:ahLst/>
            <a:cxnLst/>
            <a:rect l="l" t="t" r="r" b="b"/>
            <a:pathLst>
              <a:path w="736600">
                <a:moveTo>
                  <a:pt x="0" y="0"/>
                </a:moveTo>
                <a:lnTo>
                  <a:pt x="736600" y="0"/>
                </a:lnTo>
              </a:path>
            </a:pathLst>
          </a:custGeom>
          <a:ln w="457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67" b="0" i="0">
                <a:solidFill>
                  <a:schemeClr val="bg1"/>
                </a:solidFill>
                <a:latin typeface="AU Passata Light"/>
                <a:cs typeface="AU Passata Light"/>
              </a:defRPr>
            </a:lvl1pPr>
          </a:lstStyle>
          <a:p>
            <a:pPr marL="16933">
              <a:spcBef>
                <a:spcPts val="93"/>
              </a:spcBef>
            </a:pPr>
            <a:r>
              <a:rPr lang="da-DK" spc="-7"/>
              <a:t>28. </a:t>
            </a:r>
            <a:r>
              <a:rPr lang="da-DK" spc="27"/>
              <a:t>NOVEMBER</a:t>
            </a:r>
            <a:r>
              <a:rPr lang="da-DK" spc="-120"/>
              <a:t> </a:t>
            </a:r>
            <a:r>
              <a:rPr lang="da-DK" spc="-7"/>
              <a:t>2016</a:t>
            </a:r>
            <a:endParaRPr lang="da-DK" spc="-7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67" b="0" i="0">
                <a:solidFill>
                  <a:schemeClr val="bg1"/>
                </a:solidFill>
                <a:latin typeface="AU Passata"/>
                <a:cs typeface="AU Passata"/>
              </a:defRPr>
            </a:lvl1pPr>
          </a:lstStyle>
          <a:p>
            <a:pPr marL="16933">
              <a:lnSpc>
                <a:spcPts val="880"/>
              </a:lnSpc>
              <a:spcBef>
                <a:spcPts val="140"/>
              </a:spcBef>
            </a:pPr>
            <a:r>
              <a:rPr lang="da-DK" sz="2800">
                <a:latin typeface="AU Peto"/>
                <a:cs typeface="AU Peto"/>
              </a:rPr>
              <a:t>AU</a:t>
            </a:r>
            <a:r>
              <a:rPr lang="da-DK" sz="2800" spc="-1533">
                <a:latin typeface="AU Peto"/>
                <a:cs typeface="AU Peto"/>
              </a:rPr>
              <a:t> </a:t>
            </a:r>
            <a:r>
              <a:rPr lang="da-DK" spc="20"/>
              <a:t>UNIVERSITET</a:t>
            </a:r>
            <a:endParaRPr lang="da-DK" sz="2800">
              <a:latin typeface="AU Peto"/>
              <a:cs typeface="AU Peto"/>
            </a:endParaRPr>
          </a:p>
          <a:p>
            <a:pPr marL="905911">
              <a:lnSpc>
                <a:spcPts val="747"/>
              </a:lnSpc>
            </a:pPr>
            <a:r>
              <a:rPr lang="da-DK" spc="40"/>
              <a:t>AARHUS</a:t>
            </a:r>
            <a:endParaRPr lang="da-DK" spc="40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022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119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718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605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402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860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00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7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413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1CBEB-5108-4F0D-A46C-8EEFEADB1BC6}" type="datetimeFigureOut">
              <a:rPr lang="da-DK" smtClean="0"/>
              <a:t>20-11-2023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5FA4F-498B-44E9-BA1C-6EF8FBF88B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311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itxflex.arcanic.dk/" TargetMode="Externa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ksamen.au.dk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38600" y="2428101"/>
            <a:ext cx="4347117" cy="1987782"/>
          </a:xfrm>
        </p:spPr>
        <p:txBody>
          <a:bodyPr/>
          <a:lstStyle/>
          <a:p>
            <a:r>
              <a:rPr lang="da-DK" dirty="0"/>
              <a:t>DE med ITXFLEX</a:t>
            </a:r>
          </a:p>
        </p:txBody>
      </p:sp>
    </p:spTree>
    <p:extLst>
      <p:ext uri="{BB962C8B-B14F-4D97-AF65-F5344CB8AC3E}">
        <p14:creationId xmlns:p14="http://schemas.microsoft.com/office/powerpoint/2010/main" val="2193132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617940" y="3244333"/>
            <a:ext cx="7227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800" dirty="0"/>
              <a:t>https://itxflex.arcanic.dk/</a:t>
            </a:r>
          </a:p>
        </p:txBody>
      </p:sp>
    </p:spTree>
    <p:extLst>
      <p:ext uri="{BB962C8B-B14F-4D97-AF65-F5344CB8AC3E}">
        <p14:creationId xmlns:p14="http://schemas.microsoft.com/office/powerpoint/2010/main" val="832279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350" y="1295400"/>
            <a:ext cx="81153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70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587" y="942975"/>
            <a:ext cx="583882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33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1337" y="895350"/>
            <a:ext cx="602932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5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F882D9F3-116B-5188-178D-8417F41D3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2957" y="2026342"/>
            <a:ext cx="7506086" cy="3949903"/>
          </a:xfrm>
        </p:spPr>
      </p:pic>
    </p:spTree>
    <p:extLst>
      <p:ext uri="{BB962C8B-B14F-4D97-AF65-F5344CB8AC3E}">
        <p14:creationId xmlns:p14="http://schemas.microsoft.com/office/powerpoint/2010/main" val="3804113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1E34D919-BCA2-705E-C65D-E47EA629F7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4380" y="1839008"/>
            <a:ext cx="7563239" cy="4324572"/>
          </a:xfrm>
        </p:spPr>
      </p:pic>
    </p:spTree>
    <p:extLst>
      <p:ext uri="{BB962C8B-B14F-4D97-AF65-F5344CB8AC3E}">
        <p14:creationId xmlns:p14="http://schemas.microsoft.com/office/powerpoint/2010/main" val="434975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2" y="2767012"/>
            <a:ext cx="11001375" cy="1323975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1028700" y="1151792"/>
            <a:ext cx="454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Her skulle der stå navnet på det fag I skal op til</a:t>
            </a:r>
          </a:p>
        </p:txBody>
      </p:sp>
      <p:cxnSp>
        <p:nvCxnSpPr>
          <p:cNvPr id="6" name="Lige pilforbindelse 5"/>
          <p:cNvCxnSpPr/>
          <p:nvPr/>
        </p:nvCxnSpPr>
        <p:spPr>
          <a:xfrm flipH="1">
            <a:off x="1600200" y="1608992"/>
            <a:ext cx="1011115" cy="17408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986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7813" y="115401"/>
            <a:ext cx="7046467" cy="5347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xfrm>
            <a:off x="1117600" y="8606980"/>
            <a:ext cx="3657600" cy="223138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>
              <a:lnSpc>
                <a:spcPts val="880"/>
              </a:lnSpc>
              <a:spcBef>
                <a:spcPts val="140"/>
              </a:spcBef>
            </a:pPr>
            <a:r>
              <a:rPr sz="2800" dirty="0">
                <a:latin typeface="AU Peto"/>
                <a:cs typeface="AU Peto"/>
              </a:rPr>
              <a:t>AU</a:t>
            </a:r>
            <a:r>
              <a:rPr sz="2800" spc="-1533" dirty="0">
                <a:latin typeface="AU Peto"/>
                <a:cs typeface="AU Peto"/>
              </a:rPr>
              <a:t> </a:t>
            </a:r>
            <a:r>
              <a:rPr spc="20" dirty="0"/>
              <a:t>UNIVERSITET</a:t>
            </a:r>
            <a:endParaRPr sz="2800">
              <a:latin typeface="AU Peto"/>
              <a:cs typeface="AU Peto"/>
            </a:endParaRPr>
          </a:p>
          <a:p>
            <a:pPr marL="905911">
              <a:lnSpc>
                <a:spcPts val="747"/>
              </a:lnSpc>
            </a:pPr>
            <a:r>
              <a:rPr spc="40" dirty="0"/>
              <a:t>AARHUS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5384800" y="8630460"/>
            <a:ext cx="5486400" cy="176181"/>
          </a:xfrm>
          <a:prstGeom prst="rect">
            <a:avLst/>
          </a:prstGeom>
        </p:spPr>
        <p:txBody>
          <a:bodyPr vert="horz" wrap="square" lIns="0" tIns="11853" rIns="0" bIns="0" rtlCol="0" anchor="ctr">
            <a:spAutoFit/>
          </a:bodyPr>
          <a:lstStyle/>
          <a:p>
            <a:pPr marL="16933">
              <a:spcBef>
                <a:spcPts val="93"/>
              </a:spcBef>
            </a:pPr>
            <a:r>
              <a:rPr spc="-7" dirty="0"/>
              <a:t>28. </a:t>
            </a:r>
            <a:r>
              <a:rPr spc="27" dirty="0"/>
              <a:t>NOVEMBER</a:t>
            </a:r>
            <a:r>
              <a:rPr spc="-120" dirty="0"/>
              <a:t> </a:t>
            </a:r>
            <a:r>
              <a:rPr spc="-7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157598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7598" y="222249"/>
            <a:ext cx="7525849" cy="5240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xfrm>
            <a:off x="1117600" y="8606980"/>
            <a:ext cx="3657600" cy="223138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>
              <a:lnSpc>
                <a:spcPts val="880"/>
              </a:lnSpc>
              <a:spcBef>
                <a:spcPts val="140"/>
              </a:spcBef>
            </a:pPr>
            <a:r>
              <a:rPr sz="2800" dirty="0">
                <a:latin typeface="AU Peto"/>
                <a:cs typeface="AU Peto"/>
              </a:rPr>
              <a:t>AU</a:t>
            </a:r>
            <a:r>
              <a:rPr sz="2800" spc="-1533" dirty="0">
                <a:latin typeface="AU Peto"/>
                <a:cs typeface="AU Peto"/>
              </a:rPr>
              <a:t> </a:t>
            </a:r>
            <a:r>
              <a:rPr spc="20" dirty="0"/>
              <a:t>UNIVERSITET</a:t>
            </a:r>
            <a:endParaRPr sz="2800">
              <a:latin typeface="AU Peto"/>
              <a:cs typeface="AU Peto"/>
            </a:endParaRPr>
          </a:p>
          <a:p>
            <a:pPr marL="905911">
              <a:lnSpc>
                <a:spcPts val="747"/>
              </a:lnSpc>
            </a:pPr>
            <a:r>
              <a:rPr spc="40" dirty="0"/>
              <a:t>AARHUS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5384800" y="8630460"/>
            <a:ext cx="5486400" cy="176181"/>
          </a:xfrm>
          <a:prstGeom prst="rect">
            <a:avLst/>
          </a:prstGeom>
        </p:spPr>
        <p:txBody>
          <a:bodyPr vert="horz" wrap="square" lIns="0" tIns="11853" rIns="0" bIns="0" rtlCol="0" anchor="ctr">
            <a:spAutoFit/>
          </a:bodyPr>
          <a:lstStyle/>
          <a:p>
            <a:pPr marL="16933">
              <a:spcBef>
                <a:spcPts val="93"/>
              </a:spcBef>
            </a:pPr>
            <a:r>
              <a:rPr spc="-7" dirty="0"/>
              <a:t>28. </a:t>
            </a:r>
            <a:r>
              <a:rPr spc="27" dirty="0"/>
              <a:t>NOVEMBER</a:t>
            </a:r>
            <a:r>
              <a:rPr spc="-120" dirty="0"/>
              <a:t> </a:t>
            </a:r>
            <a:r>
              <a:rPr spc="-7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398631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17115" y="140293"/>
            <a:ext cx="7639304" cy="5322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xfrm>
            <a:off x="1117600" y="8606980"/>
            <a:ext cx="3657600" cy="223138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>
              <a:lnSpc>
                <a:spcPts val="880"/>
              </a:lnSpc>
              <a:spcBef>
                <a:spcPts val="140"/>
              </a:spcBef>
            </a:pPr>
            <a:r>
              <a:rPr sz="2800" dirty="0">
                <a:latin typeface="AU Peto"/>
                <a:cs typeface="AU Peto"/>
              </a:rPr>
              <a:t>AU</a:t>
            </a:r>
            <a:r>
              <a:rPr sz="2800" spc="-1533" dirty="0">
                <a:latin typeface="AU Peto"/>
                <a:cs typeface="AU Peto"/>
              </a:rPr>
              <a:t> </a:t>
            </a:r>
            <a:r>
              <a:rPr spc="20" dirty="0"/>
              <a:t>UNIVERSITET</a:t>
            </a:r>
            <a:endParaRPr sz="2800">
              <a:latin typeface="AU Peto"/>
              <a:cs typeface="AU Peto"/>
            </a:endParaRPr>
          </a:p>
          <a:p>
            <a:pPr marL="905911">
              <a:lnSpc>
                <a:spcPts val="747"/>
              </a:lnSpc>
            </a:pPr>
            <a:r>
              <a:rPr spc="40" dirty="0"/>
              <a:t>AARHUS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5384800" y="8630460"/>
            <a:ext cx="5486400" cy="176181"/>
          </a:xfrm>
          <a:prstGeom prst="rect">
            <a:avLst/>
          </a:prstGeom>
        </p:spPr>
        <p:txBody>
          <a:bodyPr vert="horz" wrap="square" lIns="0" tIns="11853" rIns="0" bIns="0" rtlCol="0" anchor="ctr">
            <a:spAutoFit/>
          </a:bodyPr>
          <a:lstStyle/>
          <a:p>
            <a:pPr marL="16933">
              <a:spcBef>
                <a:spcPts val="93"/>
              </a:spcBef>
            </a:pPr>
            <a:r>
              <a:rPr spc="-7" dirty="0"/>
              <a:t>28. </a:t>
            </a:r>
            <a:r>
              <a:rPr spc="27" dirty="0"/>
              <a:t>NOVEMBER</a:t>
            </a:r>
            <a:r>
              <a:rPr spc="-120" dirty="0"/>
              <a:t> </a:t>
            </a:r>
            <a:r>
              <a:rPr spc="-7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22193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 skal have styre på følgende: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skal besvarelses filen hedde?</a:t>
            </a:r>
          </a:p>
          <a:p>
            <a:r>
              <a:rPr lang="da-DK" dirty="0"/>
              <a:t>Skal man skrive selve i opgavesættet eller på et nyt dokument?</a:t>
            </a:r>
          </a:p>
          <a:p>
            <a:r>
              <a:rPr lang="da-DK" dirty="0"/>
              <a:t>Hvordan med sidehoved og sidefod? Hvad skal de indeholde?</a:t>
            </a:r>
          </a:p>
          <a:p>
            <a:r>
              <a:rPr lang="da-DK" dirty="0"/>
              <a:t>Hvilke hjælpemidler kan man bruge? F.eks. Maskinens lommeregner, </a:t>
            </a:r>
            <a:r>
              <a:rPr lang="da-DK" dirty="0" err="1"/>
              <a:t>webcam</a:t>
            </a:r>
            <a:r>
              <a:rPr lang="da-DK" dirty="0"/>
              <a:t>, maskinens kamera osv.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519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56630" y="222249"/>
            <a:ext cx="7557684" cy="5240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xfrm>
            <a:off x="1117600" y="8606980"/>
            <a:ext cx="3657600" cy="223138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>
              <a:lnSpc>
                <a:spcPts val="880"/>
              </a:lnSpc>
              <a:spcBef>
                <a:spcPts val="140"/>
              </a:spcBef>
            </a:pPr>
            <a:r>
              <a:rPr sz="2800" dirty="0">
                <a:latin typeface="AU Peto"/>
                <a:cs typeface="AU Peto"/>
              </a:rPr>
              <a:t>AU</a:t>
            </a:r>
            <a:r>
              <a:rPr sz="2800" spc="-1533" dirty="0">
                <a:latin typeface="AU Peto"/>
                <a:cs typeface="AU Peto"/>
              </a:rPr>
              <a:t> </a:t>
            </a:r>
            <a:r>
              <a:rPr spc="20" dirty="0"/>
              <a:t>UNIVERSITET</a:t>
            </a:r>
            <a:endParaRPr sz="2800">
              <a:latin typeface="AU Peto"/>
              <a:cs typeface="AU Peto"/>
            </a:endParaRPr>
          </a:p>
          <a:p>
            <a:pPr marL="905911">
              <a:lnSpc>
                <a:spcPts val="747"/>
              </a:lnSpc>
            </a:pPr>
            <a:r>
              <a:rPr spc="40" dirty="0"/>
              <a:t>AARHUS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5384800" y="8630460"/>
            <a:ext cx="5486400" cy="176181"/>
          </a:xfrm>
          <a:prstGeom prst="rect">
            <a:avLst/>
          </a:prstGeom>
        </p:spPr>
        <p:txBody>
          <a:bodyPr vert="horz" wrap="square" lIns="0" tIns="11853" rIns="0" bIns="0" rtlCol="0" anchor="ctr">
            <a:spAutoFit/>
          </a:bodyPr>
          <a:lstStyle/>
          <a:p>
            <a:pPr marL="16933">
              <a:spcBef>
                <a:spcPts val="93"/>
              </a:spcBef>
            </a:pPr>
            <a:r>
              <a:rPr spc="-7" dirty="0"/>
              <a:t>28. </a:t>
            </a:r>
            <a:r>
              <a:rPr spc="27" dirty="0"/>
              <a:t>NOVEMBER</a:t>
            </a:r>
            <a:r>
              <a:rPr spc="-120" dirty="0"/>
              <a:t> </a:t>
            </a:r>
            <a:r>
              <a:rPr spc="-7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815231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6185" y="126745"/>
            <a:ext cx="7752080" cy="53363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xfrm>
            <a:off x="1117600" y="8606980"/>
            <a:ext cx="3657600" cy="223138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>
              <a:lnSpc>
                <a:spcPts val="880"/>
              </a:lnSpc>
              <a:spcBef>
                <a:spcPts val="140"/>
              </a:spcBef>
            </a:pPr>
            <a:r>
              <a:rPr sz="2800" dirty="0">
                <a:latin typeface="AU Peto"/>
                <a:cs typeface="AU Peto"/>
              </a:rPr>
              <a:t>AU</a:t>
            </a:r>
            <a:r>
              <a:rPr sz="2800" spc="-1533" dirty="0">
                <a:latin typeface="AU Peto"/>
                <a:cs typeface="AU Peto"/>
              </a:rPr>
              <a:t> </a:t>
            </a:r>
            <a:r>
              <a:rPr spc="20" dirty="0"/>
              <a:t>UNIVERSITET</a:t>
            </a:r>
            <a:endParaRPr sz="2800">
              <a:latin typeface="AU Peto"/>
              <a:cs typeface="AU Peto"/>
            </a:endParaRPr>
          </a:p>
          <a:p>
            <a:pPr marL="905911">
              <a:lnSpc>
                <a:spcPts val="747"/>
              </a:lnSpc>
            </a:pPr>
            <a:r>
              <a:rPr spc="40" dirty="0"/>
              <a:t>AARHUS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5384800" y="8630460"/>
            <a:ext cx="5486400" cy="176181"/>
          </a:xfrm>
          <a:prstGeom prst="rect">
            <a:avLst/>
          </a:prstGeom>
        </p:spPr>
        <p:txBody>
          <a:bodyPr vert="horz" wrap="square" lIns="0" tIns="11853" rIns="0" bIns="0" rtlCol="0" anchor="ctr">
            <a:spAutoFit/>
          </a:bodyPr>
          <a:lstStyle/>
          <a:p>
            <a:pPr marL="16933">
              <a:spcBef>
                <a:spcPts val="93"/>
              </a:spcBef>
            </a:pPr>
            <a:r>
              <a:rPr spc="-7" dirty="0"/>
              <a:t>28. </a:t>
            </a:r>
            <a:r>
              <a:rPr spc="27" dirty="0"/>
              <a:t>NOVEMBER</a:t>
            </a:r>
            <a:r>
              <a:rPr spc="-120" dirty="0"/>
              <a:t> </a:t>
            </a:r>
            <a:r>
              <a:rPr spc="-7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611481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2799" y="56980"/>
            <a:ext cx="6833447" cy="5406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xfrm>
            <a:off x="1117600" y="8606980"/>
            <a:ext cx="3657600" cy="223138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>
              <a:lnSpc>
                <a:spcPts val="880"/>
              </a:lnSpc>
              <a:spcBef>
                <a:spcPts val="140"/>
              </a:spcBef>
            </a:pPr>
            <a:r>
              <a:rPr sz="2800" dirty="0">
                <a:latin typeface="AU Peto"/>
                <a:cs typeface="AU Peto"/>
              </a:rPr>
              <a:t>AU</a:t>
            </a:r>
            <a:r>
              <a:rPr sz="2800" spc="-1533" dirty="0">
                <a:latin typeface="AU Peto"/>
                <a:cs typeface="AU Peto"/>
              </a:rPr>
              <a:t> </a:t>
            </a:r>
            <a:r>
              <a:rPr spc="20" dirty="0"/>
              <a:t>UNIVERSITET</a:t>
            </a:r>
            <a:endParaRPr sz="2800">
              <a:latin typeface="AU Peto"/>
              <a:cs typeface="AU Peto"/>
            </a:endParaRPr>
          </a:p>
          <a:p>
            <a:pPr marL="905911">
              <a:lnSpc>
                <a:spcPts val="747"/>
              </a:lnSpc>
            </a:pPr>
            <a:r>
              <a:rPr spc="40" dirty="0"/>
              <a:t>AARHUS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5384800" y="8630460"/>
            <a:ext cx="5486400" cy="176181"/>
          </a:xfrm>
          <a:prstGeom prst="rect">
            <a:avLst/>
          </a:prstGeom>
        </p:spPr>
        <p:txBody>
          <a:bodyPr vert="horz" wrap="square" lIns="0" tIns="11853" rIns="0" bIns="0" rtlCol="0" anchor="ctr">
            <a:spAutoFit/>
          </a:bodyPr>
          <a:lstStyle/>
          <a:p>
            <a:pPr marL="16933">
              <a:spcBef>
                <a:spcPts val="93"/>
              </a:spcBef>
            </a:pPr>
            <a:r>
              <a:rPr spc="-7" dirty="0"/>
              <a:t>28. </a:t>
            </a:r>
            <a:r>
              <a:rPr spc="27" dirty="0"/>
              <a:t>NOVEMBER</a:t>
            </a:r>
            <a:r>
              <a:rPr spc="-120" dirty="0"/>
              <a:t> </a:t>
            </a:r>
            <a:r>
              <a:rPr spc="-7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59195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27AEB50B-F427-90BC-2C95-DF2584F0140D}"/>
              </a:ext>
            </a:extLst>
          </p:cNvPr>
          <p:cNvSpPr txBox="1"/>
          <p:nvPr/>
        </p:nvSpPr>
        <p:spPr>
          <a:xfrm>
            <a:off x="2917372" y="1674674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Prøv en demoeksamen med ITX Flex </a:t>
            </a:r>
          </a:p>
          <a:p>
            <a:r>
              <a:rPr lang="da-DK" dirty="0"/>
              <a:t>Det er muligt at teste ITX Flex i en demoeksamen inden selve eksamen. </a:t>
            </a:r>
          </a:p>
          <a:p>
            <a:r>
              <a:rPr lang="da-DK" dirty="0">
                <a:hlinkClick r:id="rId2"/>
              </a:rPr>
              <a:t>Hent ITX Flex</a:t>
            </a:r>
            <a:r>
              <a:rPr lang="da-DK" dirty="0"/>
              <a:t>.</a:t>
            </a:r>
          </a:p>
          <a:p>
            <a:br>
              <a:rPr lang="da-DK" b="1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9591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1D1B05C3-262F-816F-53B0-8A57C6DB9EBC}"/>
              </a:ext>
            </a:extLst>
          </p:cNvPr>
          <p:cNvSpPr txBox="1"/>
          <p:nvPr/>
        </p:nvSpPr>
        <p:spPr>
          <a:xfrm>
            <a:off x="3233057" y="0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da-DK" b="1" dirty="0"/>
            </a:br>
            <a:r>
              <a:rPr lang="da-DK" b="1" dirty="0"/>
              <a:t>Koder</a:t>
            </a:r>
          </a:p>
          <a:p>
            <a:r>
              <a:rPr lang="da-DK" dirty="0"/>
              <a:t>For at komme ind i en demoeksamen skal du bruge de her koder: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Personlig kode til demoeksamen:  E00000   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Pinkode til demoeksamen: 00000</a:t>
            </a:r>
          </a:p>
          <a:p>
            <a:br>
              <a:rPr lang="da-DK" b="1" dirty="0"/>
            </a:br>
            <a:r>
              <a:rPr lang="da-DK" b="1" dirty="0"/>
              <a:t>Sådan bruger du demoeksamen</a:t>
            </a:r>
          </a:p>
          <a:p>
            <a:r>
              <a:rPr lang="da-DK" dirty="0"/>
              <a:t>I demoeksamen kan du: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bruge den viste mappe til at gemme din besvarelse eller angive en ny mappe - helt som til eksamen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hente et demo-opgavesæt som bliver gemt i den mappe, du har valgt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teste, at ITX Flex danner en rød ramme rundt om din skærm og derved, at alt virker, som det skal.</a:t>
            </a:r>
          </a:p>
          <a:p>
            <a:r>
              <a:rPr lang="da-DK" dirty="0"/>
              <a:t>Du kan ikke teste aflevering, da det kommer til at foregå på </a:t>
            </a:r>
            <a:r>
              <a:rPr lang="da-DK" dirty="0">
                <a:hlinkClick r:id="rId2"/>
              </a:rPr>
              <a:t>eksamen.au.dk</a:t>
            </a:r>
            <a:r>
              <a:rPr lang="da-DK" dirty="0"/>
              <a:t>.</a:t>
            </a:r>
          </a:p>
          <a:p>
            <a:r>
              <a:rPr lang="da-DK" dirty="0"/>
              <a:t>Demoeksamen går i gang efter 2 minutter, og eksamen varer 10 minutter. ITX Flex optager, men gemmer ikke noget data, når du bruger demoeksamen.</a:t>
            </a:r>
          </a:p>
        </p:txBody>
      </p:sp>
    </p:spTree>
    <p:extLst>
      <p:ext uri="{BB962C8B-B14F-4D97-AF65-F5344CB8AC3E}">
        <p14:creationId xmlns:p14="http://schemas.microsoft.com/office/powerpoint/2010/main" val="226327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149488" y="2813447"/>
            <a:ext cx="5893023" cy="123110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da-DK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Eksamen.au.dk</a:t>
            </a:r>
          </a:p>
        </p:txBody>
      </p:sp>
    </p:spTree>
    <p:extLst>
      <p:ext uri="{BB962C8B-B14F-4D97-AF65-F5344CB8AC3E}">
        <p14:creationId xmlns:p14="http://schemas.microsoft.com/office/powerpoint/2010/main" val="156085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1" y="685801"/>
            <a:ext cx="12128500" cy="4051300"/>
          </a:xfrm>
          <a:prstGeom prst="rect">
            <a:avLst/>
          </a:prstGeom>
        </p:spPr>
      </p:pic>
      <p:cxnSp>
        <p:nvCxnSpPr>
          <p:cNvPr id="6" name="Lige pilforbindelse 5"/>
          <p:cNvCxnSpPr/>
          <p:nvPr/>
        </p:nvCxnSpPr>
        <p:spPr>
          <a:xfrm flipH="1">
            <a:off x="1930400" y="3327400"/>
            <a:ext cx="1117600" cy="81280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41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685800"/>
            <a:ext cx="10668000" cy="4749800"/>
          </a:xfrm>
          <a:prstGeom prst="rect">
            <a:avLst/>
          </a:prstGeom>
        </p:spPr>
      </p:pic>
      <p:cxnSp>
        <p:nvCxnSpPr>
          <p:cNvPr id="4" name="Lige pilforbindelse 3"/>
          <p:cNvCxnSpPr/>
          <p:nvPr/>
        </p:nvCxnSpPr>
        <p:spPr>
          <a:xfrm flipH="1">
            <a:off x="5994400" y="2616200"/>
            <a:ext cx="1016000" cy="101600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75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482600"/>
            <a:ext cx="86360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3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771775"/>
            <a:ext cx="10972800" cy="1314450"/>
          </a:xfrm>
          <a:prstGeom prst="rect">
            <a:avLst/>
          </a:prstGeom>
        </p:spPr>
      </p:pic>
      <p:cxnSp>
        <p:nvCxnSpPr>
          <p:cNvPr id="7" name="Lige pilforbindelse 6"/>
          <p:cNvCxnSpPr/>
          <p:nvPr/>
        </p:nvCxnSpPr>
        <p:spPr>
          <a:xfrm flipH="1">
            <a:off x="1600200" y="1608992"/>
            <a:ext cx="1011115" cy="17408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kstfelt 7"/>
          <p:cNvSpPr txBox="1"/>
          <p:nvPr/>
        </p:nvSpPr>
        <p:spPr>
          <a:xfrm>
            <a:off x="1028700" y="1151792"/>
            <a:ext cx="454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Her skulle der stå navnet på det fag I skal op til</a:t>
            </a:r>
          </a:p>
        </p:txBody>
      </p:sp>
    </p:spTree>
    <p:extLst>
      <p:ext uri="{BB962C8B-B14F-4D97-AF65-F5344CB8AC3E}">
        <p14:creationId xmlns:p14="http://schemas.microsoft.com/office/powerpoint/2010/main" val="3211364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999" y="970085"/>
            <a:ext cx="5724525" cy="495300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594230" y="4255477"/>
            <a:ext cx="202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F.eks. GHWRT</a:t>
            </a:r>
          </a:p>
        </p:txBody>
      </p:sp>
    </p:spTree>
    <p:extLst>
      <p:ext uri="{BB962C8B-B14F-4D97-AF65-F5344CB8AC3E}">
        <p14:creationId xmlns:p14="http://schemas.microsoft.com/office/powerpoint/2010/main" val="352078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3091158" y="2201034"/>
            <a:ext cx="5907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Minimumskrav</a:t>
            </a:r>
          </a:p>
          <a:p>
            <a:endParaRPr lang="da-DK" dirty="0"/>
          </a:p>
          <a:p>
            <a:r>
              <a:rPr lang="da-DK" dirty="0"/>
              <a:t>. Windows 10, version 20H2 (E)</a:t>
            </a:r>
          </a:p>
          <a:p>
            <a:r>
              <a:rPr lang="da-DK" dirty="0"/>
              <a:t>. Mac OS X 11 (Big Sur) eller nyere.</a:t>
            </a:r>
          </a:p>
        </p:txBody>
      </p:sp>
    </p:spTree>
    <p:extLst>
      <p:ext uri="{BB962C8B-B14F-4D97-AF65-F5344CB8AC3E}">
        <p14:creationId xmlns:p14="http://schemas.microsoft.com/office/powerpoint/2010/main" val="70355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5283</TotalTime>
  <Words>348</Words>
  <Application>Microsoft Office PowerPoint</Application>
  <PresentationFormat>Widescreen</PresentationFormat>
  <Paragraphs>66</Paragraphs>
  <Slides>24</Slides>
  <Notes>18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31" baseType="lpstr">
      <vt:lpstr>Arial</vt:lpstr>
      <vt:lpstr>AU Passata</vt:lpstr>
      <vt:lpstr>AU Passata Light</vt:lpstr>
      <vt:lpstr>AU Peto</vt:lpstr>
      <vt:lpstr>Calibri</vt:lpstr>
      <vt:lpstr>Calibri Light</vt:lpstr>
      <vt:lpstr>Office-tema</vt:lpstr>
      <vt:lpstr>DE med ITXFLEX</vt:lpstr>
      <vt:lpstr>I skal have styre på følgende: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Antonio Sylvester Vethanayagam</dc:creator>
  <cp:lastModifiedBy>Antonio Sylvester Vethanayagam</cp:lastModifiedBy>
  <cp:revision>65</cp:revision>
  <dcterms:created xsi:type="dcterms:W3CDTF">2017-09-22T08:42:37Z</dcterms:created>
  <dcterms:modified xsi:type="dcterms:W3CDTF">2023-11-20T12:51:43Z</dcterms:modified>
</cp:coreProperties>
</file>