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301" r:id="rId5"/>
    <p:sldId id="329" r:id="rId6"/>
    <p:sldId id="335" r:id="rId7"/>
    <p:sldId id="336" r:id="rId8"/>
    <p:sldId id="337" r:id="rId9"/>
    <p:sldId id="338" r:id="rId10"/>
    <p:sldId id="339" r:id="rId11"/>
    <p:sldId id="340" r:id="rId12"/>
    <p:sldId id="400" r:id="rId13"/>
    <p:sldId id="309" r:id="rId14"/>
    <p:sldId id="323" r:id="rId15"/>
    <p:sldId id="324" r:id="rId16"/>
    <p:sldId id="332" r:id="rId17"/>
    <p:sldId id="334" r:id="rId18"/>
    <p:sldId id="308" r:id="rId19"/>
    <p:sldId id="341" r:id="rId20"/>
    <p:sldId id="333" r:id="rId21"/>
    <p:sldId id="342" r:id="rId22"/>
    <p:sldId id="343" r:id="rId23"/>
    <p:sldId id="345" r:id="rId24"/>
    <p:sldId id="344" r:id="rId25"/>
    <p:sldId id="346" r:id="rId26"/>
    <p:sldId id="347" r:id="rId27"/>
    <p:sldId id="348" r:id="rId28"/>
    <p:sldId id="349" r:id="rId29"/>
    <p:sldId id="350" r:id="rId30"/>
    <p:sldId id="325" r:id="rId31"/>
    <p:sldId id="351" r:id="rId32"/>
    <p:sldId id="399" r:id="rId33"/>
    <p:sldId id="328" r:id="rId34"/>
    <p:sldId id="260" r:id="rId35"/>
  </p:sldIdLst>
  <p:sldSz cx="12188825" cy="6858000"/>
  <p:notesSz cx="6797675" cy="9926638"/>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546"/>
    <a:srgbClr val="000000"/>
    <a:srgbClr val="F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F6734-AD35-C447-9F20-2AE994C09068}" v="83" dt="2024-01-25T11:23:51.86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5442" autoAdjust="0"/>
  </p:normalViewPr>
  <p:slideViewPr>
    <p:cSldViewPr snapToObjects="1" showGuides="1">
      <p:cViewPr>
        <p:scale>
          <a:sx n="113" d="100"/>
          <a:sy n="113" d="100"/>
        </p:scale>
        <p:origin x="440" y="36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Moe Kempel" userId="S::au692781@uni.au.dk::ac1fc121-b6f3-4cde-8cef-b1248cc16c92" providerId="AD" clId="Web-{637F9D55-EA78-5F5E-7BAC-CD0130BFEA65}"/>
    <pc:docChg chg="delSld">
      <pc:chgData name="Olivia Moe Kempel" userId="S::au692781@uni.au.dk::ac1fc121-b6f3-4cde-8cef-b1248cc16c92" providerId="AD" clId="Web-{637F9D55-EA78-5F5E-7BAC-CD0130BFEA65}" dt="2023-02-16T16:39:47.627" v="0"/>
      <pc:docMkLst>
        <pc:docMk/>
      </pc:docMkLst>
      <pc:sldChg chg="del">
        <pc:chgData name="Olivia Moe Kempel" userId="S::au692781@uni.au.dk::ac1fc121-b6f3-4cde-8cef-b1248cc16c92" providerId="AD" clId="Web-{637F9D55-EA78-5F5E-7BAC-CD0130BFEA65}" dt="2023-02-16T16:39:47.627" v="0"/>
        <pc:sldMkLst>
          <pc:docMk/>
          <pc:sldMk cId="4171753607" sldId="403"/>
        </pc:sldMkLst>
      </pc:sldChg>
    </pc:docChg>
  </pc:docChgLst>
  <pc:docChgLst>
    <pc:chgData name="Olivia Moe Kempel" userId="S::au692781@uni.au.dk::ac1fc121-b6f3-4cde-8cef-b1248cc16c92" providerId="AD" clId="Web-{A58EC00A-FBE4-31FB-27A0-4DA86BF30C34}"/>
    <pc:docChg chg="modSld">
      <pc:chgData name="Olivia Moe Kempel" userId="S::au692781@uni.au.dk::ac1fc121-b6f3-4cde-8cef-b1248cc16c92" providerId="AD" clId="Web-{A58EC00A-FBE4-31FB-27A0-4DA86BF30C34}" dt="2023-05-01T09:35:44.333" v="58" actId="20577"/>
      <pc:docMkLst>
        <pc:docMk/>
      </pc:docMkLst>
      <pc:sldChg chg="modSp">
        <pc:chgData name="Olivia Moe Kempel" userId="S::au692781@uni.au.dk::ac1fc121-b6f3-4cde-8cef-b1248cc16c92" providerId="AD" clId="Web-{A58EC00A-FBE4-31FB-27A0-4DA86BF30C34}" dt="2023-05-01T09:35:44.333" v="58" actId="20577"/>
        <pc:sldMkLst>
          <pc:docMk/>
          <pc:sldMk cId="1727889420" sldId="400"/>
        </pc:sldMkLst>
        <pc:spChg chg="mod">
          <ac:chgData name="Olivia Moe Kempel" userId="S::au692781@uni.au.dk::ac1fc121-b6f3-4cde-8cef-b1248cc16c92" providerId="AD" clId="Web-{A58EC00A-FBE4-31FB-27A0-4DA86BF30C34}" dt="2023-05-01T09:35:44.333" v="58" actId="20577"/>
          <ac:spMkLst>
            <pc:docMk/>
            <pc:sldMk cId="1727889420" sldId="400"/>
            <ac:spMk id="4" creationId="{0077CA53-08EB-77B4-8A40-6789909B9B1F}"/>
          </ac:spMkLst>
        </pc:spChg>
      </pc:sldChg>
    </pc:docChg>
  </pc:docChgLst>
  <pc:docChgLst>
    <pc:chgData name="Olivia Moe Kempel" userId="ac1fc121-b6f3-4cde-8cef-b1248cc16c92" providerId="ADAL" clId="{BA1F6734-AD35-C447-9F20-2AE994C09068}"/>
    <pc:docChg chg="custSel delSld modSld modMainMaster">
      <pc:chgData name="Olivia Moe Kempel" userId="ac1fc121-b6f3-4cde-8cef-b1248cc16c92" providerId="ADAL" clId="{BA1F6734-AD35-C447-9F20-2AE994C09068}" dt="2024-01-25T11:24:21.424" v="115" actId="1076"/>
      <pc:docMkLst>
        <pc:docMk/>
      </pc:docMkLst>
      <pc:sldChg chg="modSp mod">
        <pc:chgData name="Olivia Moe Kempel" userId="ac1fc121-b6f3-4cde-8cef-b1248cc16c92" providerId="ADAL" clId="{BA1F6734-AD35-C447-9F20-2AE994C09068}" dt="2024-01-25T11:15:51.624" v="76" actId="20577"/>
        <pc:sldMkLst>
          <pc:docMk/>
          <pc:sldMk cId="192791495" sldId="309"/>
        </pc:sldMkLst>
        <pc:spChg chg="mod">
          <ac:chgData name="Olivia Moe Kempel" userId="ac1fc121-b6f3-4cde-8cef-b1248cc16c92" providerId="ADAL" clId="{BA1F6734-AD35-C447-9F20-2AE994C09068}" dt="2024-01-25T11:15:51.624" v="76" actId="20577"/>
          <ac:spMkLst>
            <pc:docMk/>
            <pc:sldMk cId="192791495" sldId="309"/>
            <ac:spMk id="5" creationId="{B560BB11-C264-F642-9AFB-0359468956AD}"/>
          </ac:spMkLst>
        </pc:spChg>
      </pc:sldChg>
      <pc:sldChg chg="del">
        <pc:chgData name="Olivia Moe Kempel" userId="ac1fc121-b6f3-4cde-8cef-b1248cc16c92" providerId="ADAL" clId="{BA1F6734-AD35-C447-9F20-2AE994C09068}" dt="2024-01-25T11:17:17.354" v="77" actId="2696"/>
        <pc:sldMkLst>
          <pc:docMk/>
          <pc:sldMk cId="683750466" sldId="326"/>
        </pc:sldMkLst>
      </pc:sldChg>
      <pc:sldChg chg="modSp mod">
        <pc:chgData name="Olivia Moe Kempel" userId="ac1fc121-b6f3-4cde-8cef-b1248cc16c92" providerId="ADAL" clId="{BA1F6734-AD35-C447-9F20-2AE994C09068}" dt="2024-01-25T11:09:45.669" v="3" actId="20577"/>
        <pc:sldMkLst>
          <pc:docMk/>
          <pc:sldMk cId="2598396622" sldId="335"/>
        </pc:sldMkLst>
        <pc:spChg chg="mod">
          <ac:chgData name="Olivia Moe Kempel" userId="ac1fc121-b6f3-4cde-8cef-b1248cc16c92" providerId="ADAL" clId="{BA1F6734-AD35-C447-9F20-2AE994C09068}" dt="2024-01-25T11:09:45.669" v="3" actId="20577"/>
          <ac:spMkLst>
            <pc:docMk/>
            <pc:sldMk cId="2598396622" sldId="335"/>
            <ac:spMk id="14" creationId="{23BE5F2E-B65E-BB4E-813E-F7E2FFBFD654}"/>
          </ac:spMkLst>
        </pc:spChg>
      </pc:sldChg>
      <pc:sldChg chg="addSp delSp modSp mod">
        <pc:chgData name="Olivia Moe Kempel" userId="ac1fc121-b6f3-4cde-8cef-b1248cc16c92" providerId="ADAL" clId="{BA1F6734-AD35-C447-9F20-2AE994C09068}" dt="2024-01-25T11:11:01.964" v="17" actId="11529"/>
        <pc:sldMkLst>
          <pc:docMk/>
          <pc:sldMk cId="2787392121" sldId="336"/>
        </pc:sldMkLst>
        <pc:spChg chg="del">
          <ac:chgData name="Olivia Moe Kempel" userId="ac1fc121-b6f3-4cde-8cef-b1248cc16c92" providerId="ADAL" clId="{BA1F6734-AD35-C447-9F20-2AE994C09068}" dt="2024-01-25T11:10:04.597" v="5" actId="478"/>
          <ac:spMkLst>
            <pc:docMk/>
            <pc:sldMk cId="2787392121" sldId="336"/>
            <ac:spMk id="6" creationId="{5373F7A0-0843-4845-BF1A-C1E228C6F70B}"/>
          </ac:spMkLst>
        </pc:spChg>
        <pc:spChg chg="del">
          <ac:chgData name="Olivia Moe Kempel" userId="ac1fc121-b6f3-4cde-8cef-b1248cc16c92" providerId="ADAL" clId="{BA1F6734-AD35-C447-9F20-2AE994C09068}" dt="2024-01-25T11:10:05.767" v="6" actId="478"/>
          <ac:spMkLst>
            <pc:docMk/>
            <pc:sldMk cId="2787392121" sldId="336"/>
            <ac:spMk id="7" creationId="{A635632E-5D4F-1E4D-A209-C09E9D112681}"/>
          </ac:spMkLst>
        </pc:spChg>
        <pc:spChg chg="add">
          <ac:chgData name="Olivia Moe Kempel" userId="ac1fc121-b6f3-4cde-8cef-b1248cc16c92" providerId="ADAL" clId="{BA1F6734-AD35-C447-9F20-2AE994C09068}" dt="2024-01-25T11:10:46.343" v="16" actId="11529"/>
          <ac:spMkLst>
            <pc:docMk/>
            <pc:sldMk cId="2787392121" sldId="336"/>
            <ac:spMk id="9" creationId="{22B9BE77-F08A-C944-C2DB-8E430E5563C6}"/>
          </ac:spMkLst>
        </pc:spChg>
        <pc:spChg chg="add">
          <ac:chgData name="Olivia Moe Kempel" userId="ac1fc121-b6f3-4cde-8cef-b1248cc16c92" providerId="ADAL" clId="{BA1F6734-AD35-C447-9F20-2AE994C09068}" dt="2024-01-25T11:11:01.964" v="17" actId="11529"/>
          <ac:spMkLst>
            <pc:docMk/>
            <pc:sldMk cId="2787392121" sldId="336"/>
            <ac:spMk id="10" creationId="{73EE34D7-CF8F-F0F8-0624-06F3144DCE16}"/>
          </ac:spMkLst>
        </pc:spChg>
        <pc:picChg chg="del">
          <ac:chgData name="Olivia Moe Kempel" userId="ac1fc121-b6f3-4cde-8cef-b1248cc16c92" providerId="ADAL" clId="{BA1F6734-AD35-C447-9F20-2AE994C09068}" dt="2024-01-25T11:10:01.998" v="4" actId="478"/>
          <ac:picMkLst>
            <pc:docMk/>
            <pc:sldMk cId="2787392121" sldId="336"/>
            <ac:picMk id="5" creationId="{2BD33F13-F0D2-7140-8279-6A042BF853FA}"/>
          </ac:picMkLst>
        </pc:picChg>
        <pc:picChg chg="add mod modCrop">
          <ac:chgData name="Olivia Moe Kempel" userId="ac1fc121-b6f3-4cde-8cef-b1248cc16c92" providerId="ADAL" clId="{BA1F6734-AD35-C447-9F20-2AE994C09068}" dt="2024-01-25T11:10:31.329" v="15" actId="1076"/>
          <ac:picMkLst>
            <pc:docMk/>
            <pc:sldMk cId="2787392121" sldId="336"/>
            <ac:picMk id="8" creationId="{F241238B-F05E-5354-2D5E-A2030D683B56}"/>
          </ac:picMkLst>
        </pc:picChg>
      </pc:sldChg>
      <pc:sldChg chg="addSp delSp modSp mod">
        <pc:chgData name="Olivia Moe Kempel" userId="ac1fc121-b6f3-4cde-8cef-b1248cc16c92" providerId="ADAL" clId="{BA1F6734-AD35-C447-9F20-2AE994C09068}" dt="2024-01-25T11:12:34.397" v="32" actId="14100"/>
        <pc:sldMkLst>
          <pc:docMk/>
          <pc:sldMk cId="1484107859" sldId="337"/>
        </pc:sldMkLst>
        <pc:spChg chg="add mod">
          <ac:chgData name="Olivia Moe Kempel" userId="ac1fc121-b6f3-4cde-8cef-b1248cc16c92" providerId="ADAL" clId="{BA1F6734-AD35-C447-9F20-2AE994C09068}" dt="2024-01-25T11:12:34.397" v="32" actId="14100"/>
          <ac:spMkLst>
            <pc:docMk/>
            <pc:sldMk cId="1484107859" sldId="337"/>
            <ac:spMk id="7" creationId="{7F65777C-DFA2-D533-0C2D-C4C5375B0F35}"/>
          </ac:spMkLst>
        </pc:spChg>
        <pc:spChg chg="add">
          <ac:chgData name="Olivia Moe Kempel" userId="ac1fc121-b6f3-4cde-8cef-b1248cc16c92" providerId="ADAL" clId="{BA1F6734-AD35-C447-9F20-2AE994C09068}" dt="2024-01-25T11:12:25.687" v="31" actId="11529"/>
          <ac:spMkLst>
            <pc:docMk/>
            <pc:sldMk cId="1484107859" sldId="337"/>
            <ac:spMk id="8" creationId="{601E0057-177C-90A9-65E6-78E33DB6432D}"/>
          </ac:spMkLst>
        </pc:spChg>
        <pc:picChg chg="del">
          <ac:chgData name="Olivia Moe Kempel" userId="ac1fc121-b6f3-4cde-8cef-b1248cc16c92" providerId="ADAL" clId="{BA1F6734-AD35-C447-9F20-2AE994C09068}" dt="2024-01-25T11:11:36.031" v="18" actId="478"/>
          <ac:picMkLst>
            <pc:docMk/>
            <pc:sldMk cId="1484107859" sldId="337"/>
            <ac:picMk id="5" creationId="{76726467-4E6A-FB43-88B5-B118C95D1465}"/>
          </ac:picMkLst>
        </pc:picChg>
        <pc:picChg chg="add mod modCrop">
          <ac:chgData name="Olivia Moe Kempel" userId="ac1fc121-b6f3-4cde-8cef-b1248cc16c92" providerId="ADAL" clId="{BA1F6734-AD35-C447-9F20-2AE994C09068}" dt="2024-01-25T11:12:06.230" v="29" actId="1076"/>
          <ac:picMkLst>
            <pc:docMk/>
            <pc:sldMk cId="1484107859" sldId="337"/>
            <ac:picMk id="6" creationId="{A0BC7C75-A318-61F6-E916-7F93943FA024}"/>
          </ac:picMkLst>
        </pc:picChg>
      </pc:sldChg>
      <pc:sldChg chg="addSp delSp modSp mod">
        <pc:chgData name="Olivia Moe Kempel" userId="ac1fc121-b6f3-4cde-8cef-b1248cc16c92" providerId="ADAL" clId="{BA1F6734-AD35-C447-9F20-2AE994C09068}" dt="2024-01-25T11:13:43.970" v="45" actId="11529"/>
        <pc:sldMkLst>
          <pc:docMk/>
          <pc:sldMk cId="2006787026" sldId="338"/>
        </pc:sldMkLst>
        <pc:spChg chg="del">
          <ac:chgData name="Olivia Moe Kempel" userId="ac1fc121-b6f3-4cde-8cef-b1248cc16c92" providerId="ADAL" clId="{BA1F6734-AD35-C447-9F20-2AE994C09068}" dt="2024-01-25T11:13:03.250" v="36" actId="478"/>
          <ac:spMkLst>
            <pc:docMk/>
            <pc:sldMk cId="2006787026" sldId="338"/>
            <ac:spMk id="6" creationId="{457BC229-82E2-974D-9AAB-6D1B62BA8465}"/>
          </ac:spMkLst>
        </pc:spChg>
        <pc:spChg chg="del">
          <ac:chgData name="Olivia Moe Kempel" userId="ac1fc121-b6f3-4cde-8cef-b1248cc16c92" providerId="ADAL" clId="{BA1F6734-AD35-C447-9F20-2AE994C09068}" dt="2024-01-25T11:13:01.994" v="35" actId="478"/>
          <ac:spMkLst>
            <pc:docMk/>
            <pc:sldMk cId="2006787026" sldId="338"/>
            <ac:spMk id="7" creationId="{C4B6F291-10EB-F54B-8D66-8DA0746A0F3C}"/>
          </ac:spMkLst>
        </pc:spChg>
        <pc:spChg chg="del">
          <ac:chgData name="Olivia Moe Kempel" userId="ac1fc121-b6f3-4cde-8cef-b1248cc16c92" providerId="ADAL" clId="{BA1F6734-AD35-C447-9F20-2AE994C09068}" dt="2024-01-25T11:13:01.057" v="34" actId="478"/>
          <ac:spMkLst>
            <pc:docMk/>
            <pc:sldMk cId="2006787026" sldId="338"/>
            <ac:spMk id="8" creationId="{84A1F30C-F4D6-4542-9EA0-92DDB7C9E916}"/>
          </ac:spMkLst>
        </pc:spChg>
        <pc:spChg chg="add">
          <ac:chgData name="Olivia Moe Kempel" userId="ac1fc121-b6f3-4cde-8cef-b1248cc16c92" providerId="ADAL" clId="{BA1F6734-AD35-C447-9F20-2AE994C09068}" dt="2024-01-25T11:13:25.292" v="43" actId="11529"/>
          <ac:spMkLst>
            <pc:docMk/>
            <pc:sldMk cId="2006787026" sldId="338"/>
            <ac:spMk id="10" creationId="{746C652B-8A93-C71F-F945-DF4BD247DC06}"/>
          </ac:spMkLst>
        </pc:spChg>
        <pc:spChg chg="add">
          <ac:chgData name="Olivia Moe Kempel" userId="ac1fc121-b6f3-4cde-8cef-b1248cc16c92" providerId="ADAL" clId="{BA1F6734-AD35-C447-9F20-2AE994C09068}" dt="2024-01-25T11:13:32.611" v="44" actId="11529"/>
          <ac:spMkLst>
            <pc:docMk/>
            <pc:sldMk cId="2006787026" sldId="338"/>
            <ac:spMk id="11" creationId="{75AD0D13-DBF7-884D-B629-E52BB34B2BF8}"/>
          </ac:spMkLst>
        </pc:spChg>
        <pc:spChg chg="add">
          <ac:chgData name="Olivia Moe Kempel" userId="ac1fc121-b6f3-4cde-8cef-b1248cc16c92" providerId="ADAL" clId="{BA1F6734-AD35-C447-9F20-2AE994C09068}" dt="2024-01-25T11:13:43.970" v="45" actId="11529"/>
          <ac:spMkLst>
            <pc:docMk/>
            <pc:sldMk cId="2006787026" sldId="338"/>
            <ac:spMk id="12" creationId="{9435418F-B03C-7B8A-CAFE-BDFA157C6273}"/>
          </ac:spMkLst>
        </pc:spChg>
        <pc:picChg chg="del">
          <ac:chgData name="Olivia Moe Kempel" userId="ac1fc121-b6f3-4cde-8cef-b1248cc16c92" providerId="ADAL" clId="{BA1F6734-AD35-C447-9F20-2AE994C09068}" dt="2024-01-25T11:12:59.035" v="33" actId="478"/>
          <ac:picMkLst>
            <pc:docMk/>
            <pc:sldMk cId="2006787026" sldId="338"/>
            <ac:picMk id="5" creationId="{3A776D9F-22D2-B648-BF2D-7EC467102763}"/>
          </ac:picMkLst>
        </pc:picChg>
        <pc:picChg chg="add mod">
          <ac:chgData name="Olivia Moe Kempel" userId="ac1fc121-b6f3-4cde-8cef-b1248cc16c92" providerId="ADAL" clId="{BA1F6734-AD35-C447-9F20-2AE994C09068}" dt="2024-01-25T11:13:15.590" v="42" actId="1076"/>
          <ac:picMkLst>
            <pc:docMk/>
            <pc:sldMk cId="2006787026" sldId="338"/>
            <ac:picMk id="9" creationId="{75DF60D7-DD76-C621-ADEF-A8C212D5D14A}"/>
          </ac:picMkLst>
        </pc:picChg>
      </pc:sldChg>
      <pc:sldChg chg="addSp delSp modSp mod">
        <pc:chgData name="Olivia Moe Kempel" userId="ac1fc121-b6f3-4cde-8cef-b1248cc16c92" providerId="ADAL" clId="{BA1F6734-AD35-C447-9F20-2AE994C09068}" dt="2024-01-25T11:14:36.323" v="58" actId="732"/>
        <pc:sldMkLst>
          <pc:docMk/>
          <pc:sldMk cId="3667194781" sldId="339"/>
        </pc:sldMkLst>
        <pc:spChg chg="del">
          <ac:chgData name="Olivia Moe Kempel" userId="ac1fc121-b6f3-4cde-8cef-b1248cc16c92" providerId="ADAL" clId="{BA1F6734-AD35-C447-9F20-2AE994C09068}" dt="2024-01-25T11:14:02.358" v="47" actId="478"/>
          <ac:spMkLst>
            <pc:docMk/>
            <pc:sldMk cId="3667194781" sldId="339"/>
            <ac:spMk id="6" creationId="{0B7FC56D-E169-A148-9331-B9D4B5498A55}"/>
          </ac:spMkLst>
        </pc:spChg>
        <pc:spChg chg="add">
          <ac:chgData name="Olivia Moe Kempel" userId="ac1fc121-b6f3-4cde-8cef-b1248cc16c92" providerId="ADAL" clId="{BA1F6734-AD35-C447-9F20-2AE994C09068}" dt="2024-01-25T11:14:23.068" v="56" actId="11529"/>
          <ac:spMkLst>
            <pc:docMk/>
            <pc:sldMk cId="3667194781" sldId="339"/>
            <ac:spMk id="8" creationId="{CCC6BF54-EBEB-CCDE-CF48-8782EBB3FCDB}"/>
          </ac:spMkLst>
        </pc:spChg>
        <pc:picChg chg="del">
          <ac:chgData name="Olivia Moe Kempel" userId="ac1fc121-b6f3-4cde-8cef-b1248cc16c92" providerId="ADAL" clId="{BA1F6734-AD35-C447-9F20-2AE994C09068}" dt="2024-01-25T11:14:01.084" v="46" actId="478"/>
          <ac:picMkLst>
            <pc:docMk/>
            <pc:sldMk cId="3667194781" sldId="339"/>
            <ac:picMk id="5" creationId="{BA2112E3-98CB-7443-A6F9-489CDDD3E77C}"/>
          </ac:picMkLst>
        </pc:picChg>
        <pc:picChg chg="add mod modCrop">
          <ac:chgData name="Olivia Moe Kempel" userId="ac1fc121-b6f3-4cde-8cef-b1248cc16c92" providerId="ADAL" clId="{BA1F6734-AD35-C447-9F20-2AE994C09068}" dt="2024-01-25T11:14:36.323" v="58" actId="732"/>
          <ac:picMkLst>
            <pc:docMk/>
            <pc:sldMk cId="3667194781" sldId="339"/>
            <ac:picMk id="7" creationId="{9DC163B0-CF2E-AD7F-4E03-771DDAF2D91C}"/>
          </ac:picMkLst>
        </pc:picChg>
      </pc:sldChg>
      <pc:sldChg chg="addSp delSp modSp mod">
        <pc:chgData name="Olivia Moe Kempel" userId="ac1fc121-b6f3-4cde-8cef-b1248cc16c92" providerId="ADAL" clId="{BA1F6734-AD35-C447-9F20-2AE994C09068}" dt="2024-01-25T11:15:25.453" v="70" actId="11529"/>
        <pc:sldMkLst>
          <pc:docMk/>
          <pc:sldMk cId="975889002" sldId="340"/>
        </pc:sldMkLst>
        <pc:spChg chg="add">
          <ac:chgData name="Olivia Moe Kempel" userId="ac1fc121-b6f3-4cde-8cef-b1248cc16c92" providerId="ADAL" clId="{BA1F6734-AD35-C447-9F20-2AE994C09068}" dt="2024-01-25T11:15:25.453" v="70" actId="11529"/>
          <ac:spMkLst>
            <pc:docMk/>
            <pc:sldMk cId="975889002" sldId="340"/>
            <ac:spMk id="7" creationId="{3FABA923-87DB-DAF7-C36E-BF26FB478634}"/>
          </ac:spMkLst>
        </pc:spChg>
        <pc:picChg chg="del">
          <ac:chgData name="Olivia Moe Kempel" userId="ac1fc121-b6f3-4cde-8cef-b1248cc16c92" providerId="ADAL" clId="{BA1F6734-AD35-C447-9F20-2AE994C09068}" dt="2024-01-25T11:14:53.445" v="59" actId="478"/>
          <ac:picMkLst>
            <pc:docMk/>
            <pc:sldMk cId="975889002" sldId="340"/>
            <ac:picMk id="5" creationId="{2F1CC2B3-2244-8B41-BE87-78C4E081B9B9}"/>
          </ac:picMkLst>
        </pc:picChg>
        <pc:picChg chg="add mod modCrop">
          <ac:chgData name="Olivia Moe Kempel" userId="ac1fc121-b6f3-4cde-8cef-b1248cc16c92" providerId="ADAL" clId="{BA1F6734-AD35-C447-9F20-2AE994C09068}" dt="2024-01-25T11:15:18.909" v="69" actId="1076"/>
          <ac:picMkLst>
            <pc:docMk/>
            <pc:sldMk cId="975889002" sldId="340"/>
            <ac:picMk id="6" creationId="{C793483F-06A3-943F-220B-1BE882001EBB}"/>
          </ac:picMkLst>
        </pc:picChg>
      </pc:sldChg>
      <pc:sldChg chg="addSp delSp modSp mod">
        <pc:chgData name="Olivia Moe Kempel" userId="ac1fc121-b6f3-4cde-8cef-b1248cc16c92" providerId="ADAL" clId="{BA1F6734-AD35-C447-9F20-2AE994C09068}" dt="2024-01-25T11:24:21.424" v="115" actId="1076"/>
        <pc:sldMkLst>
          <pc:docMk/>
          <pc:sldMk cId="598097263" sldId="348"/>
        </pc:sldMkLst>
        <pc:picChg chg="del">
          <ac:chgData name="Olivia Moe Kempel" userId="ac1fc121-b6f3-4cde-8cef-b1248cc16c92" providerId="ADAL" clId="{BA1F6734-AD35-C447-9F20-2AE994C09068}" dt="2024-01-25T11:23:49.798" v="104" actId="478"/>
          <ac:picMkLst>
            <pc:docMk/>
            <pc:sldMk cId="598097263" sldId="348"/>
            <ac:picMk id="4" creationId="{90C1B595-B305-FD49-9213-8CF655A996B0}"/>
          </ac:picMkLst>
        </pc:picChg>
        <pc:picChg chg="add mod modCrop">
          <ac:chgData name="Olivia Moe Kempel" userId="ac1fc121-b6f3-4cde-8cef-b1248cc16c92" providerId="ADAL" clId="{BA1F6734-AD35-C447-9F20-2AE994C09068}" dt="2024-01-25T11:24:21.424" v="115" actId="1076"/>
          <ac:picMkLst>
            <pc:docMk/>
            <pc:sldMk cId="598097263" sldId="348"/>
            <ac:picMk id="5" creationId="{437A6597-5C93-D993-DF68-7012FEC1DF71}"/>
          </ac:picMkLst>
        </pc:picChg>
      </pc:sldChg>
      <pc:sldChg chg="modSp mod">
        <pc:chgData name="Olivia Moe Kempel" userId="ac1fc121-b6f3-4cde-8cef-b1248cc16c92" providerId="ADAL" clId="{BA1F6734-AD35-C447-9F20-2AE994C09068}" dt="2024-01-25T11:19:42.108" v="92" actId="20577"/>
        <pc:sldMkLst>
          <pc:docMk/>
          <pc:sldMk cId="4032643300" sldId="351"/>
        </pc:sldMkLst>
        <pc:spChg chg="mod">
          <ac:chgData name="Olivia Moe Kempel" userId="ac1fc121-b6f3-4cde-8cef-b1248cc16c92" providerId="ADAL" clId="{BA1F6734-AD35-C447-9F20-2AE994C09068}" dt="2024-01-25T11:19:42.108" v="92" actId="20577"/>
          <ac:spMkLst>
            <pc:docMk/>
            <pc:sldMk cId="4032643300" sldId="351"/>
            <ac:spMk id="5" creationId="{952785C2-BAB9-F746-B20A-D4322D77DB16}"/>
          </ac:spMkLst>
        </pc:spChg>
      </pc:sldChg>
      <pc:sldChg chg="addSp delSp modSp mod">
        <pc:chgData name="Olivia Moe Kempel" userId="ac1fc121-b6f3-4cde-8cef-b1248cc16c92" providerId="ADAL" clId="{BA1F6734-AD35-C447-9F20-2AE994C09068}" dt="2024-01-25T11:20:20.378" v="99" actId="1076"/>
        <pc:sldMkLst>
          <pc:docMk/>
          <pc:sldMk cId="1778028837" sldId="399"/>
        </pc:sldMkLst>
        <pc:picChg chg="del">
          <ac:chgData name="Olivia Moe Kempel" userId="ac1fc121-b6f3-4cde-8cef-b1248cc16c92" providerId="ADAL" clId="{BA1F6734-AD35-C447-9F20-2AE994C09068}" dt="2024-01-25T11:20:11.401" v="93" actId="478"/>
          <ac:picMkLst>
            <pc:docMk/>
            <pc:sldMk cId="1778028837" sldId="399"/>
            <ac:picMk id="2" creationId="{C9AB0676-F317-B040-8FED-43AB40402AD1}"/>
          </ac:picMkLst>
        </pc:picChg>
        <pc:picChg chg="add mod">
          <ac:chgData name="Olivia Moe Kempel" userId="ac1fc121-b6f3-4cde-8cef-b1248cc16c92" providerId="ADAL" clId="{BA1F6734-AD35-C447-9F20-2AE994C09068}" dt="2024-01-25T11:20:20.378" v="99" actId="1076"/>
          <ac:picMkLst>
            <pc:docMk/>
            <pc:sldMk cId="1778028837" sldId="399"/>
            <ac:picMk id="7" creationId="{CD317B4F-67BD-1220-E60C-88D4380B362F}"/>
          </ac:picMkLst>
        </pc:picChg>
      </pc:sldChg>
      <pc:sldMasterChg chg="modSldLayout">
        <pc:chgData name="Olivia Moe Kempel" userId="ac1fc121-b6f3-4cde-8cef-b1248cc16c92" providerId="ADAL" clId="{BA1F6734-AD35-C447-9F20-2AE994C09068}" dt="2024-01-25T11:21:35.263" v="103" actId="20577"/>
        <pc:sldMasterMkLst>
          <pc:docMk/>
          <pc:sldMasterMk cId="0" sldId="2147483648"/>
        </pc:sldMasterMkLst>
        <pc:sldLayoutChg chg="modSp mod">
          <pc:chgData name="Olivia Moe Kempel" userId="ac1fc121-b6f3-4cde-8cef-b1248cc16c92" providerId="ADAL" clId="{BA1F6734-AD35-C447-9F20-2AE994C09068}" dt="2024-01-25T11:21:35.263" v="103" actId="20577"/>
          <pc:sldLayoutMkLst>
            <pc:docMk/>
            <pc:sldMasterMk cId="0" sldId="2147483648"/>
            <pc:sldLayoutMk cId="1127008260" sldId="2147483656"/>
          </pc:sldLayoutMkLst>
          <pc:spChg chg="mod">
            <ac:chgData name="Olivia Moe Kempel" userId="ac1fc121-b6f3-4cde-8cef-b1248cc16c92" providerId="ADAL" clId="{BA1F6734-AD35-C447-9F20-2AE994C09068}" dt="2024-01-25T11:21:35.263" v="103" actId="20577"/>
            <ac:spMkLst>
              <pc:docMk/>
              <pc:sldMasterMk cId="0" sldId="2147483648"/>
              <pc:sldLayoutMk cId="1127008260" sldId="2147483656"/>
              <ac:spMk id="39" creationId="{00000000-0000-0000-0000-000000000000}"/>
            </ac:spMkLst>
          </pc:spChg>
        </pc:sldLayoutChg>
        <pc:sldLayoutChg chg="modSp mod">
          <pc:chgData name="Olivia Moe Kempel" userId="ac1fc121-b6f3-4cde-8cef-b1248cc16c92" providerId="ADAL" clId="{BA1F6734-AD35-C447-9F20-2AE994C09068}" dt="2024-01-25T11:21:30.127" v="101" actId="20577"/>
          <pc:sldLayoutMkLst>
            <pc:docMk/>
            <pc:sldMasterMk cId="0" sldId="2147483648"/>
            <pc:sldLayoutMk cId="200739098" sldId="2147483673"/>
          </pc:sldLayoutMkLst>
          <pc:spChg chg="mod">
            <ac:chgData name="Olivia Moe Kempel" userId="ac1fc121-b6f3-4cde-8cef-b1248cc16c92" providerId="ADAL" clId="{BA1F6734-AD35-C447-9F20-2AE994C09068}" dt="2024-01-25T11:21:30.127" v="101" actId="20577"/>
            <ac:spMkLst>
              <pc:docMk/>
              <pc:sldMasterMk cId="0" sldId="2147483648"/>
              <pc:sldLayoutMk cId="200739098" sldId="2147483673"/>
              <ac:spMk id="26" creationId="{00000000-0000-0000-0000-000000000000}"/>
            </ac:spMkLst>
          </pc:spChg>
        </pc:sldLayoutChg>
      </pc:sldMasterChg>
    </pc:docChg>
  </pc:docChgLst>
  <pc:docChgLst>
    <pc:chgData name="Olivia Moe Kempel" userId="S::au692781@uni.au.dk::ac1fc121-b6f3-4cde-8cef-b1248cc16c92" providerId="AD" clId="Web-{0B67A62A-9041-564D-1D46-A94AAEE48639}"/>
    <pc:docChg chg="addSld delSld modSld">
      <pc:chgData name="Olivia Moe Kempel" userId="S::au692781@uni.au.dk::ac1fc121-b6f3-4cde-8cef-b1248cc16c92" providerId="AD" clId="Web-{0B67A62A-9041-564D-1D46-A94AAEE48639}" dt="2023-02-10T16:15:46.200" v="145" actId="1076"/>
      <pc:docMkLst>
        <pc:docMk/>
      </pc:docMkLst>
      <pc:sldChg chg="addSp modSp">
        <pc:chgData name="Olivia Moe Kempel" userId="S::au692781@uni.au.dk::ac1fc121-b6f3-4cde-8cef-b1248cc16c92" providerId="AD" clId="Web-{0B67A62A-9041-564D-1D46-A94AAEE48639}" dt="2023-02-10T16:11:28.630" v="67" actId="20577"/>
        <pc:sldMkLst>
          <pc:docMk/>
          <pc:sldMk cId="4181880940" sldId="328"/>
        </pc:sldMkLst>
        <pc:spChg chg="add mod">
          <ac:chgData name="Olivia Moe Kempel" userId="S::au692781@uni.au.dk::ac1fc121-b6f3-4cde-8cef-b1248cc16c92" providerId="AD" clId="Web-{0B67A62A-9041-564D-1D46-A94AAEE48639}" dt="2023-02-10T16:11:28.630" v="67" actId="20577"/>
          <ac:spMkLst>
            <pc:docMk/>
            <pc:sldMk cId="4181880940" sldId="328"/>
            <ac:spMk id="2" creationId="{077C578F-4008-9F3F-1862-4B5670C1A52E}"/>
          </ac:spMkLst>
        </pc:spChg>
        <pc:spChg chg="add mod">
          <ac:chgData name="Olivia Moe Kempel" userId="S::au692781@uni.au.dk::ac1fc121-b6f3-4cde-8cef-b1248cc16c92" providerId="AD" clId="Web-{0B67A62A-9041-564D-1D46-A94AAEE48639}" dt="2023-02-10T16:11:24.489" v="64" actId="20577"/>
          <ac:spMkLst>
            <pc:docMk/>
            <pc:sldMk cId="4181880940" sldId="328"/>
            <ac:spMk id="5" creationId="{FD6DD8BD-53F8-DFA7-DA05-59328B0C7A5D}"/>
          </ac:spMkLst>
        </pc:spChg>
        <pc:picChg chg="mod">
          <ac:chgData name="Olivia Moe Kempel" userId="S::au692781@uni.au.dk::ac1fc121-b6f3-4cde-8cef-b1248cc16c92" providerId="AD" clId="Web-{0B67A62A-9041-564D-1D46-A94AAEE48639}" dt="2023-02-10T16:09:31.751" v="1" actId="1076"/>
          <ac:picMkLst>
            <pc:docMk/>
            <pc:sldMk cId="4181880940" sldId="328"/>
            <ac:picMk id="6" creationId="{3F2A753B-4362-FC49-B11F-64A6CD474D47}"/>
          </ac:picMkLst>
        </pc:picChg>
        <pc:picChg chg="mod">
          <ac:chgData name="Olivia Moe Kempel" userId="S::au692781@uni.au.dk::ac1fc121-b6f3-4cde-8cef-b1248cc16c92" providerId="AD" clId="Web-{0B67A62A-9041-564D-1D46-A94AAEE48639}" dt="2023-02-10T16:09:27.142" v="0" actId="1076"/>
          <ac:picMkLst>
            <pc:docMk/>
            <pc:sldMk cId="4181880940" sldId="328"/>
            <ac:picMk id="8" creationId="{38341882-4F63-D64C-A8A3-4C9DD7C520D1}"/>
          </ac:picMkLst>
        </pc:picChg>
        <pc:picChg chg="mod">
          <ac:chgData name="Olivia Moe Kempel" userId="S::au692781@uni.au.dk::ac1fc121-b6f3-4cde-8cef-b1248cc16c92" providerId="AD" clId="Web-{0B67A62A-9041-564D-1D46-A94AAEE48639}" dt="2023-02-10T16:09:42.611" v="3" actId="1076"/>
          <ac:picMkLst>
            <pc:docMk/>
            <pc:sldMk cId="4181880940" sldId="328"/>
            <ac:picMk id="10" creationId="{FFFFE226-5FDF-5E4B-804C-6599FBBD0BC9}"/>
          </ac:picMkLst>
        </pc:picChg>
      </pc:sldChg>
      <pc:sldChg chg="modSp new del">
        <pc:chgData name="Olivia Moe Kempel" userId="S::au692781@uni.au.dk::ac1fc121-b6f3-4cde-8cef-b1248cc16c92" providerId="AD" clId="Web-{0B67A62A-9041-564D-1D46-A94AAEE48639}" dt="2023-02-10T16:13:44.165" v="83"/>
        <pc:sldMkLst>
          <pc:docMk/>
          <pc:sldMk cId="1759620631" sldId="401"/>
        </pc:sldMkLst>
        <pc:spChg chg="mod">
          <ac:chgData name="Olivia Moe Kempel" userId="S::au692781@uni.au.dk::ac1fc121-b6f3-4cde-8cef-b1248cc16c92" providerId="AD" clId="Web-{0B67A62A-9041-564D-1D46-A94AAEE48639}" dt="2023-02-10T16:13:29.899" v="81" actId="1076"/>
          <ac:spMkLst>
            <pc:docMk/>
            <pc:sldMk cId="1759620631" sldId="401"/>
            <ac:spMk id="2" creationId="{97B51E2C-2120-9A62-3513-A616C38EC026}"/>
          </ac:spMkLst>
        </pc:spChg>
      </pc:sldChg>
      <pc:sldChg chg="modSp new del">
        <pc:chgData name="Olivia Moe Kempel" userId="S::au692781@uni.au.dk::ac1fc121-b6f3-4cde-8cef-b1248cc16c92" providerId="AD" clId="Web-{0B67A62A-9041-564D-1D46-A94AAEE48639}" dt="2023-02-10T16:14:02.213" v="90"/>
        <pc:sldMkLst>
          <pc:docMk/>
          <pc:sldMk cId="3422977770" sldId="402"/>
        </pc:sldMkLst>
        <pc:spChg chg="mod">
          <ac:chgData name="Olivia Moe Kempel" userId="S::au692781@uni.au.dk::ac1fc121-b6f3-4cde-8cef-b1248cc16c92" providerId="AD" clId="Web-{0B67A62A-9041-564D-1D46-A94AAEE48639}" dt="2023-02-10T16:13:46.728" v="86" actId="20577"/>
          <ac:spMkLst>
            <pc:docMk/>
            <pc:sldMk cId="3422977770" sldId="402"/>
            <ac:spMk id="2" creationId="{80737BA4-54B7-4646-9DAC-614D64A6232E}"/>
          </ac:spMkLst>
        </pc:spChg>
      </pc:sldChg>
      <pc:sldChg chg="new del">
        <pc:chgData name="Olivia Moe Kempel" userId="S::au692781@uni.au.dk::ac1fc121-b6f3-4cde-8cef-b1248cc16c92" providerId="AD" clId="Web-{0B67A62A-9041-564D-1D46-A94AAEE48639}" dt="2023-02-10T16:13:54.369" v="88"/>
        <pc:sldMkLst>
          <pc:docMk/>
          <pc:sldMk cId="643899031" sldId="403"/>
        </pc:sldMkLst>
      </pc:sldChg>
      <pc:sldChg chg="addSp modSp new">
        <pc:chgData name="Olivia Moe Kempel" userId="S::au692781@uni.au.dk::ac1fc121-b6f3-4cde-8cef-b1248cc16c92" providerId="AD" clId="Web-{0B67A62A-9041-564D-1D46-A94AAEE48639}" dt="2023-02-10T16:15:46.200" v="145" actId="1076"/>
        <pc:sldMkLst>
          <pc:docMk/>
          <pc:sldMk cId="4171753607" sldId="403"/>
        </pc:sldMkLst>
        <pc:spChg chg="mod">
          <ac:chgData name="Olivia Moe Kempel" userId="S::au692781@uni.au.dk::ac1fc121-b6f3-4cde-8cef-b1248cc16c92" providerId="AD" clId="Web-{0B67A62A-9041-564D-1D46-A94AAEE48639}" dt="2023-02-10T16:14:12.228" v="96" actId="1076"/>
          <ac:spMkLst>
            <pc:docMk/>
            <pc:sldMk cId="4171753607" sldId="403"/>
            <ac:spMk id="2" creationId="{B5DEF885-5298-CF25-6841-78BC80DB9A0F}"/>
          </ac:spMkLst>
        </pc:spChg>
        <pc:spChg chg="add mod">
          <ac:chgData name="Olivia Moe Kempel" userId="S::au692781@uni.au.dk::ac1fc121-b6f3-4cde-8cef-b1248cc16c92" providerId="AD" clId="Web-{0B67A62A-9041-564D-1D46-A94AAEE48639}" dt="2023-02-10T16:15:36.262" v="143" actId="1076"/>
          <ac:spMkLst>
            <pc:docMk/>
            <pc:sldMk cId="4171753607" sldId="403"/>
            <ac:spMk id="5" creationId="{15BF7789-2A8F-842C-D2EE-54DC8403CBF6}"/>
          </ac:spMkLst>
        </pc:spChg>
        <pc:picChg chg="add mod">
          <ac:chgData name="Olivia Moe Kempel" userId="S::au692781@uni.au.dk::ac1fc121-b6f3-4cde-8cef-b1248cc16c92" providerId="AD" clId="Web-{0B67A62A-9041-564D-1D46-A94AAEE48639}" dt="2023-02-10T16:15:46.200" v="145" actId="1076"/>
          <ac:picMkLst>
            <pc:docMk/>
            <pc:sldMk cId="4171753607" sldId="403"/>
            <ac:picMk id="4" creationId="{091C27A6-1C1D-CD9D-120C-13E3F896E006}"/>
          </ac:picMkLst>
        </pc:picChg>
      </pc:sldChg>
    </pc:docChg>
  </pc:docChgLst>
  <pc:docChgLst>
    <pc:chgData name="Olivia Moe Kempel" userId="S::au692781@uni.au.dk::ac1fc121-b6f3-4cde-8cef-b1248cc16c92" providerId="AD" clId="Web-{F7E308D0-59A1-B6EF-7AF9-9F3023D79067}"/>
    <pc:docChg chg="sldOrd">
      <pc:chgData name="Olivia Moe Kempel" userId="S::au692781@uni.au.dk::ac1fc121-b6f3-4cde-8cef-b1248cc16c92" providerId="AD" clId="Web-{F7E308D0-59A1-B6EF-7AF9-9F3023D79067}" dt="2023-02-16T13:40:08.797" v="0"/>
      <pc:docMkLst>
        <pc:docMk/>
      </pc:docMkLst>
      <pc:sldChg chg="ord">
        <pc:chgData name="Olivia Moe Kempel" userId="S::au692781@uni.au.dk::ac1fc121-b6f3-4cde-8cef-b1248cc16c92" providerId="AD" clId="Web-{F7E308D0-59A1-B6EF-7AF9-9F3023D79067}" dt="2023-02-16T13:40:08.797" v="0"/>
        <pc:sldMkLst>
          <pc:docMk/>
          <pc:sldMk cId="192791495"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forklar om zoom </a:t>
            </a:r>
            <a:r>
              <a:rPr lang="da-DK" dirty="0" err="1"/>
              <a:t>bl.a.kamera</a:t>
            </a:r>
            <a:r>
              <a:rPr lang="da-DK" dirty="0"/>
              <a:t>, mikrofon, chat (mig/alle), tilpas </a:t>
            </a:r>
            <a:r>
              <a:rPr lang="da-DK"/>
              <a:t>til skærm </a:t>
            </a:r>
            <a:r>
              <a:rPr lang="da-DK" dirty="0"/>
              <a:t>, lav </a:t>
            </a:r>
            <a:r>
              <a:rPr lang="da-DK" dirty="0" err="1"/>
              <a:t>poll</a:t>
            </a:r>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305099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latin typeface="Calibri"/>
                <a:cs typeface="Calibri"/>
              </a:rPr>
              <a:t>Svar blot </a:t>
            </a:r>
            <a:r>
              <a:rPr lang="en-US" dirty="0" err="1">
                <a:latin typeface="Calibri"/>
                <a:cs typeface="Calibri"/>
              </a:rPr>
              <a:t>på</a:t>
            </a:r>
            <a:r>
              <a:rPr lang="en-US" dirty="0">
                <a:latin typeface="Calibri"/>
                <a:cs typeface="Calibri"/>
              </a:rPr>
              <a:t> det med </a:t>
            </a:r>
            <a:r>
              <a:rPr lang="en-US" dirty="0" err="1">
                <a:latin typeface="Calibri"/>
                <a:cs typeface="Calibri"/>
              </a:rPr>
              <a:t>stjerne</a:t>
            </a:r>
            <a:r>
              <a:rPr lang="en-US" dirty="0">
                <a:latin typeface="Calibri"/>
                <a:cs typeface="Calibri"/>
              </a:rPr>
              <a:t>, </a:t>
            </a:r>
            <a:r>
              <a:rPr lang="en-US" dirty="0" err="1">
                <a:latin typeface="Calibri"/>
                <a:cs typeface="Calibri"/>
              </a:rPr>
              <a:t>hvis</a:t>
            </a:r>
            <a:r>
              <a:rPr lang="en-US" dirty="0">
                <a:latin typeface="Calibri"/>
                <a:cs typeface="Calibri"/>
              </a:rPr>
              <a:t> man </a:t>
            </a:r>
            <a:r>
              <a:rPr lang="en-US" dirty="0" err="1">
                <a:latin typeface="Calibri"/>
                <a:cs typeface="Calibri"/>
              </a:rPr>
              <a:t>har</a:t>
            </a:r>
            <a:r>
              <a:rPr lang="en-US" dirty="0">
                <a:latin typeface="Calibri"/>
                <a:cs typeface="Calibri"/>
              </a:rPr>
              <a:t> </a:t>
            </a:r>
            <a:r>
              <a:rPr lang="en-US" dirty="0" err="1">
                <a:latin typeface="Calibri"/>
                <a:cs typeface="Calibri"/>
              </a:rPr>
              <a:t>retskrav</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a:pPr>
                <a:defRPr/>
              </a:pPr>
              <a:t>8</a:t>
            </a:fld>
            <a:endParaRPr lang="en-GB" dirty="0"/>
          </a:p>
        </p:txBody>
      </p:sp>
    </p:spTree>
    <p:extLst>
      <p:ext uri="{BB962C8B-B14F-4D97-AF65-F5344CB8AC3E}">
        <p14:creationId xmlns:p14="http://schemas.microsoft.com/office/powerpoint/2010/main" val="309931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U Passata"/>
              </a:rPr>
              <a:t>Man søger ind 1. marts som alle andre. Så sendes en dispensationsansøgning, hvor man søger om midlertidig indskrivning. </a:t>
            </a:r>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351382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latin typeface="Calibri"/>
                <a:cs typeface="Calibri"/>
              </a:rPr>
              <a:t>Hvis</a:t>
            </a:r>
            <a:r>
              <a:rPr lang="en-US" dirty="0">
                <a:latin typeface="Calibri"/>
                <a:cs typeface="Calibri"/>
              </a:rPr>
              <a:t> man </a:t>
            </a:r>
            <a:r>
              <a:rPr lang="en-US" dirty="0" err="1">
                <a:latin typeface="Calibri"/>
                <a:cs typeface="Calibri"/>
              </a:rPr>
              <a:t>har</a:t>
            </a:r>
            <a:r>
              <a:rPr lang="en-US" dirty="0">
                <a:latin typeface="Calibri"/>
                <a:cs typeface="Calibri"/>
              </a:rPr>
              <a:t> 20 ECTS, </a:t>
            </a:r>
            <a:r>
              <a:rPr lang="en-US" dirty="0" err="1">
                <a:latin typeface="Calibri"/>
                <a:cs typeface="Calibri"/>
              </a:rPr>
              <a:t>skal</a:t>
            </a:r>
            <a:r>
              <a:rPr lang="en-US" dirty="0">
                <a:latin typeface="Calibri"/>
                <a:cs typeface="Calibri"/>
              </a:rPr>
              <a:t> man </a:t>
            </a:r>
            <a:r>
              <a:rPr lang="en-US" dirty="0" err="1">
                <a:latin typeface="Calibri"/>
                <a:cs typeface="Calibri"/>
              </a:rPr>
              <a:t>tilmelde</a:t>
            </a:r>
            <a:r>
              <a:rPr lang="en-US" dirty="0">
                <a:latin typeface="Calibri"/>
                <a:cs typeface="Calibri"/>
              </a:rPr>
              <a:t> sig det semester </a:t>
            </a:r>
            <a:r>
              <a:rPr lang="en-US" dirty="0" err="1">
                <a:latin typeface="Calibri"/>
                <a:cs typeface="Calibri"/>
              </a:rPr>
              <a:t>hvor</a:t>
            </a:r>
            <a:r>
              <a:rPr lang="en-US" dirty="0">
                <a:latin typeface="Calibri"/>
                <a:cs typeface="Calibri"/>
              </a:rPr>
              <a:t> man </a:t>
            </a:r>
            <a:r>
              <a:rPr lang="en-US" dirty="0" err="1">
                <a:latin typeface="Calibri"/>
                <a:cs typeface="Calibri"/>
              </a:rPr>
              <a:t>afslutter</a:t>
            </a:r>
            <a:r>
              <a:rPr lang="en-US" dirty="0">
                <a:latin typeface="Calibri"/>
                <a:cs typeface="Calibri"/>
              </a:rPr>
              <a:t> det </a:t>
            </a:r>
          </a:p>
          <a:p>
            <a:endParaRPr lang="en-US" dirty="0">
              <a:latin typeface="Calibri"/>
              <a:cs typeface="Calibri"/>
            </a:endParaRPr>
          </a:p>
          <a:p>
            <a:r>
              <a:rPr lang="en-US" dirty="0" err="1">
                <a:latin typeface="Calibri"/>
                <a:cs typeface="Calibri"/>
              </a:rPr>
              <a:t>Hvis</a:t>
            </a:r>
            <a:r>
              <a:rPr lang="en-US" dirty="0">
                <a:latin typeface="Calibri"/>
                <a:cs typeface="Calibri"/>
              </a:rPr>
              <a:t> man laver </a:t>
            </a:r>
            <a:r>
              <a:rPr lang="en-US" dirty="0" err="1">
                <a:latin typeface="Calibri"/>
                <a:cs typeface="Calibri"/>
              </a:rPr>
              <a:t>en</a:t>
            </a:r>
            <a:r>
              <a:rPr lang="en-US" dirty="0">
                <a:latin typeface="Calibri"/>
                <a:cs typeface="Calibri"/>
              </a:rPr>
              <a:t> 20 ECTS rapport, </a:t>
            </a:r>
            <a:r>
              <a:rPr lang="en-US" dirty="0" err="1">
                <a:latin typeface="Calibri"/>
                <a:cs typeface="Calibri"/>
              </a:rPr>
              <a:t>skal</a:t>
            </a:r>
            <a:r>
              <a:rPr lang="en-US" dirty="0">
                <a:latin typeface="Calibri"/>
                <a:cs typeface="Calibri"/>
              </a:rPr>
              <a:t> den </a:t>
            </a:r>
            <a:r>
              <a:rPr lang="en-US" dirty="0" err="1">
                <a:latin typeface="Calibri"/>
                <a:cs typeface="Calibri"/>
              </a:rPr>
              <a:t>forsvares</a:t>
            </a:r>
            <a:r>
              <a:rPr lang="en-US" dirty="0">
                <a:latin typeface="Calibri"/>
                <a:cs typeface="Calibri"/>
              </a:rPr>
              <a:t>  - </a:t>
            </a:r>
            <a:r>
              <a:rPr lang="en-US" dirty="0" err="1">
                <a:latin typeface="Calibri"/>
                <a:cs typeface="Calibri"/>
              </a:rPr>
              <a:t>samt</a:t>
            </a:r>
            <a:r>
              <a:rPr lang="en-US" dirty="0">
                <a:latin typeface="Calibri"/>
                <a:cs typeface="Calibri"/>
              </a:rPr>
              <a:t> 15, </a:t>
            </a:r>
            <a:r>
              <a:rPr lang="en-US" dirty="0" err="1">
                <a:latin typeface="Calibri"/>
                <a:cs typeface="Calibri"/>
              </a:rPr>
              <a:t>eller</a:t>
            </a:r>
            <a:r>
              <a:rPr lang="en-US" dirty="0">
                <a:latin typeface="Calibri"/>
                <a:cs typeface="Calibri"/>
              </a:rPr>
              <a:t> 2x10 – </a:t>
            </a:r>
            <a:r>
              <a:rPr lang="en-US" dirty="0" err="1">
                <a:latin typeface="Calibri"/>
                <a:cs typeface="Calibri"/>
              </a:rPr>
              <a:t>altså</a:t>
            </a:r>
            <a:r>
              <a:rPr lang="en-US" dirty="0">
                <a:latin typeface="Calibri"/>
                <a:cs typeface="Calibri"/>
              </a:rPr>
              <a:t> alt over 10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a:pPr>
                <a:defRPr/>
              </a:pPr>
              <a:t>13</a:t>
            </a:fld>
            <a:endParaRPr lang="en-GB" dirty="0"/>
          </a:p>
        </p:txBody>
      </p:sp>
    </p:spTree>
    <p:extLst>
      <p:ext uri="{BB962C8B-B14F-4D97-AF65-F5344CB8AC3E}">
        <p14:creationId xmlns:p14="http://schemas.microsoft.com/office/powerpoint/2010/main" val="69798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HENVIS til oplæg om udlandsophold kl. 12.30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27</a:t>
            </a:fld>
            <a:endParaRPr lang="en-GB" dirty="0"/>
          </a:p>
        </p:txBody>
      </p:sp>
    </p:spTree>
    <p:extLst>
      <p:ext uri="{BB962C8B-B14F-4D97-AF65-F5344CB8AC3E}">
        <p14:creationId xmlns:p14="http://schemas.microsoft.com/office/powerpoint/2010/main" val="227327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HENVIS til oplæg om udlandsophold kl. 12.30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28</a:t>
            </a:fld>
            <a:endParaRPr lang="en-GB" dirty="0"/>
          </a:p>
        </p:txBody>
      </p:sp>
    </p:spTree>
    <p:extLst>
      <p:ext uri="{BB962C8B-B14F-4D97-AF65-F5344CB8AC3E}">
        <p14:creationId xmlns:p14="http://schemas.microsoft.com/office/powerpoint/2010/main" val="399772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Ændringen om </a:t>
            </a:r>
            <a:r>
              <a:rPr lang="da-DK" dirty="0" err="1"/>
              <a:t>kl</a:t>
            </a:r>
            <a:r>
              <a:rPr lang="da-DK" dirty="0"/>
              <a:t> 13 træder i kraft i påsken 2023</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29</a:t>
            </a:fld>
            <a:endParaRPr lang="en-GB" dirty="0"/>
          </a:p>
        </p:txBody>
      </p:sp>
    </p:spTree>
    <p:extLst>
      <p:ext uri="{BB962C8B-B14F-4D97-AF65-F5344CB8AC3E}">
        <p14:creationId xmlns:p14="http://schemas.microsoft.com/office/powerpoint/2010/main" val="250177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31</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a:t>Klik for at redigere titeltypografien i masteren</a:t>
            </a:r>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Natural </a:t>
            </a:r>
            <a:r>
              <a:rPr lang="da-DK" sz="600" cap="all" spc="40" baseline="0" dirty="0" err="1">
                <a:solidFill>
                  <a:schemeClr val="bg1"/>
                </a:solidFill>
                <a:latin typeface="AU Passata Light" pitchFamily="34" charset="0"/>
              </a:rPr>
              <a:t>sciences</a:t>
            </a:r>
            <a:r>
              <a:rPr lang="da-DK" sz="600" cap="all" spc="40" baseline="0" dirty="0">
                <a:solidFill>
                  <a:schemeClr val="bg1"/>
                </a:solidFill>
                <a:latin typeface="AU Passata Light" pitchFamily="34" charset="0"/>
              </a:rPr>
              <a:t> &amp; </a:t>
            </a:r>
            <a:r>
              <a:rPr lang="da-DK" sz="600" cap="all" spc="40" baseline="0" dirty="0" err="1">
                <a:solidFill>
                  <a:schemeClr val="bg1"/>
                </a:solidFill>
                <a:latin typeface="AU Passata Light" pitchFamily="34" charset="0"/>
              </a:rPr>
              <a:t>techincal</a:t>
            </a:r>
            <a:r>
              <a:rPr lang="da-DK" sz="600" cap="all" spc="40" baseline="0" dirty="0">
                <a:solidFill>
                  <a:schemeClr val="bg1"/>
                </a:solidFill>
                <a:latin typeface="AU Passata Light" pitchFamily="34" charset="0"/>
              </a:rPr>
              <a:t>  </a:t>
            </a:r>
            <a:r>
              <a:rPr lang="da-DK" sz="600" cap="all" spc="40" baseline="0" dirty="0" err="1">
                <a:solidFill>
                  <a:schemeClr val="bg1"/>
                </a:solidFill>
                <a:latin typeface="AU Passata Light" pitchFamily="34" charset="0"/>
              </a:rPr>
              <a:t>sciences</a:t>
            </a: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err="1">
                <a:solidFill>
                  <a:schemeClr val="bg1"/>
                </a:solidFill>
                <a:latin typeface="+mn-lt"/>
              </a:rPr>
              <a:t>Februiar</a:t>
            </a:r>
            <a:r>
              <a:rPr lang="da-DK" sz="700" b="0" cap="all" baseline="0" dirty="0">
                <a:solidFill>
                  <a:schemeClr val="bg1"/>
                </a:solidFill>
                <a:latin typeface="+mn-lt"/>
              </a:rPr>
              <a:t> 2023</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Studievejleder		</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U-days</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369984407"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3" name="Footer Placeholder 2" hidden="1"/>
          <p:cNvSpPr>
            <a:spLocks noGrp="1"/>
          </p:cNvSpPr>
          <p:nvPr>
            <p:ph type="ftr" sz="quarter" idx="11"/>
          </p:nvPr>
        </p:nvSpPr>
        <p:spPr/>
        <p:txBody>
          <a:bodyPr/>
          <a:lstStyle/>
          <a:p>
            <a:endParaRPr lang="da-DK" dirty="0"/>
          </a:p>
        </p:txBody>
      </p:sp>
      <p:sp>
        <p:nvSpPr>
          <p:cNvPr id="17" name="FLD_Event">
            <a:extLst>
              <a:ext uri="{FF2B5EF4-FFF2-40B4-BE49-F238E27FC236}">
                <a16:creationId xmlns:a16="http://schemas.microsoft.com/office/drawing/2014/main" id="{81461C09-F1CD-7F43-821A-3C485931A101}"/>
              </a:ext>
            </a:extLst>
          </p:cNvPr>
          <p:cNvSpPr txBox="1">
            <a:spLocks noChangeArrowheads="1"/>
          </p:cNvSpPr>
          <p:nvPr userDrawn="1"/>
        </p:nvSpPr>
        <p:spPr bwMode="auto">
          <a:xfrm>
            <a:off x="4726260"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rgbClr val="FFFFFF"/>
                </a:solidFill>
                <a:latin typeface="+mn-lt"/>
              </a:rPr>
              <a:t>Olivia Moe Kempel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28-02-2018</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28-02-2018</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28-02-2018</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28-02-2018</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a:t>Klik for at redigere titeltypografien i masteren</a:t>
            </a:r>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28-02-2018</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28-02-2018</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Logo">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28-02-2018</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a:t>Klik for at redigere titeltypografien i masteren</a:t>
            </a:r>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Natural </a:t>
            </a:r>
            <a:r>
              <a:rPr lang="da-DK" sz="600" cap="all" spc="40" baseline="0" dirty="0" err="1">
                <a:solidFill>
                  <a:schemeClr val="bg1"/>
                </a:solidFill>
                <a:latin typeface="AU Passata Light" pitchFamily="34" charset="0"/>
              </a:rPr>
              <a:t>sciences</a:t>
            </a:r>
            <a:r>
              <a:rPr lang="da-DK" sz="600" cap="all" spc="40" baseline="0" dirty="0">
                <a:solidFill>
                  <a:schemeClr val="bg1"/>
                </a:solidFill>
                <a:latin typeface="AU Passata Light" pitchFamily="34" charset="0"/>
              </a:rPr>
              <a:t> &amp; </a:t>
            </a:r>
            <a:r>
              <a:rPr lang="da-DK" sz="600" cap="all" spc="40" baseline="0" dirty="0" err="1">
                <a:solidFill>
                  <a:schemeClr val="bg1"/>
                </a:solidFill>
                <a:latin typeface="AU Passata Light" pitchFamily="34" charset="0"/>
              </a:rPr>
              <a:t>technical</a:t>
            </a:r>
            <a:r>
              <a:rPr lang="da-DK" sz="600" cap="all" spc="40" baseline="0" dirty="0">
                <a:solidFill>
                  <a:schemeClr val="bg1"/>
                </a:solidFill>
                <a:latin typeface="AU Passata Light" pitchFamily="34" charset="0"/>
              </a:rPr>
              <a:t> </a:t>
            </a:r>
            <a:r>
              <a:rPr lang="da-DK" sz="600" cap="all" spc="40" baseline="0" dirty="0" err="1">
                <a:solidFill>
                  <a:schemeClr val="bg1"/>
                </a:solidFill>
                <a:latin typeface="AU Passata Light" pitchFamily="34" charset="0"/>
              </a:rPr>
              <a:t>sciences</a:t>
            </a: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februar 2024</a:t>
            </a:r>
          </a:p>
        </p:txBody>
      </p:sp>
      <p:sp>
        <p:nvSpPr>
          <p:cNvPr id="41" name="USR_Title"/>
          <p:cNvSpPr txBox="1">
            <a:spLocks noChangeArrowheads="1"/>
          </p:cNvSpPr>
          <p:nvPr userDrawn="1"/>
        </p:nvSpPr>
        <p:spPr bwMode="auto">
          <a:xfrm>
            <a:off x="6225653" y="600566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Studievejleder</a:t>
            </a:r>
          </a:p>
        </p:txBody>
      </p:sp>
      <p:sp>
        <p:nvSpPr>
          <p:cNvPr id="40" name="FLD_Event"/>
          <p:cNvSpPr txBox="1">
            <a:spLocks noChangeArrowheads="1"/>
          </p:cNvSpPr>
          <p:nvPr userDrawn="1"/>
        </p:nvSpPr>
        <p:spPr bwMode="auto">
          <a:xfrm>
            <a:off x="3694451" y="600566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kandidatorientering</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775074685"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25.01.2024</a:t>
            </a:fld>
            <a:r>
              <a:rPr lang="da-DK" dirty="0"/>
              <a:t>28-02-2018</a:t>
            </a:r>
          </a:p>
        </p:txBody>
      </p:sp>
      <p:sp>
        <p:nvSpPr>
          <p:cNvPr id="3" name="Footer Placeholder 2" hidden="1"/>
          <p:cNvSpPr>
            <a:spLocks noGrp="1"/>
          </p:cNvSpPr>
          <p:nvPr>
            <p:ph type="ftr" sz="quarter" idx="13"/>
          </p:nvPr>
        </p:nvSpPr>
        <p:spPr/>
        <p:txBody>
          <a:bodyPr/>
          <a:lstStyle/>
          <a:p>
            <a:endParaRPr lang="da-DK" dirty="0"/>
          </a:p>
        </p:txBody>
      </p:sp>
      <p:sp>
        <p:nvSpPr>
          <p:cNvPr id="18" name="FLD_Event">
            <a:extLst>
              <a:ext uri="{FF2B5EF4-FFF2-40B4-BE49-F238E27FC236}">
                <a16:creationId xmlns:a16="http://schemas.microsoft.com/office/drawing/2014/main" id="{E532D6C0-A50F-9F4E-BF19-636FFD949DAB}"/>
              </a:ext>
            </a:extLst>
          </p:cNvPr>
          <p:cNvSpPr txBox="1">
            <a:spLocks noChangeArrowheads="1"/>
          </p:cNvSpPr>
          <p:nvPr userDrawn="1"/>
        </p:nvSpPr>
        <p:spPr bwMode="auto">
          <a:xfrm>
            <a:off x="4689264" y="600566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Olivia Moe Kempel</a:t>
            </a:r>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Aarhus Universitet">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28-02-2018</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1" y="0"/>
            <a:ext cx="12188825" cy="69573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a:t>Klik for at redigere titeltypografien i masteren</a:t>
            </a:r>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Natural </a:t>
            </a:r>
            <a:r>
              <a:rPr lang="da-DK" sz="600" cap="all" spc="40" baseline="0" dirty="0" err="1">
                <a:solidFill>
                  <a:schemeClr val="bg1"/>
                </a:solidFill>
                <a:latin typeface="AU Passata Light" pitchFamily="34" charset="0"/>
              </a:rPr>
              <a:t>sciences</a:t>
            </a:r>
            <a:r>
              <a:rPr lang="da-DK" sz="600" cap="all" spc="40" baseline="0" dirty="0">
                <a:solidFill>
                  <a:schemeClr val="bg1"/>
                </a:solidFill>
                <a:latin typeface="AU Passata Light" pitchFamily="34" charset="0"/>
              </a:rPr>
              <a:t> &amp; </a:t>
            </a:r>
            <a:r>
              <a:rPr lang="da-DK" sz="600" cap="all" spc="40" baseline="0" dirty="0" err="1">
                <a:solidFill>
                  <a:schemeClr val="bg1"/>
                </a:solidFill>
                <a:latin typeface="AU Passata Light" pitchFamily="34" charset="0"/>
              </a:rPr>
              <a:t>technical</a:t>
            </a:r>
            <a:r>
              <a:rPr lang="da-DK" sz="600" cap="all" spc="40" baseline="0" dirty="0">
                <a:solidFill>
                  <a:schemeClr val="bg1"/>
                </a:solidFill>
                <a:latin typeface="AU Passata Light" pitchFamily="34" charset="0"/>
              </a:rPr>
              <a:t> </a:t>
            </a:r>
            <a:r>
              <a:rPr lang="da-DK" sz="600" cap="all" spc="40" baseline="0" dirty="0" err="1">
                <a:solidFill>
                  <a:schemeClr val="bg1"/>
                </a:solidFill>
                <a:latin typeface="AU Passata Light" pitchFamily="34" charset="0"/>
              </a:rPr>
              <a:t>sciences</a:t>
            </a: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februar 2024</a:t>
            </a:r>
          </a:p>
        </p:txBody>
      </p:sp>
      <p:sp>
        <p:nvSpPr>
          <p:cNvPr id="28" name="USR_Title"/>
          <p:cNvSpPr txBox="1">
            <a:spLocks noChangeArrowheads="1"/>
          </p:cNvSpPr>
          <p:nvPr userDrawn="1"/>
        </p:nvSpPr>
        <p:spPr bwMode="auto">
          <a:xfrm>
            <a:off x="6221861" y="5895264"/>
            <a:ext cx="2982416" cy="684512"/>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endParaRPr lang="da-DK" sz="700" b="0" cap="all" spc="0" baseline="0" dirty="0">
              <a:solidFill>
                <a:schemeClr val="bg1"/>
              </a:solidFill>
              <a:latin typeface="+mn-lt"/>
            </a:endParaRPr>
          </a:p>
          <a:p>
            <a:pPr algn="l">
              <a:lnSpc>
                <a:spcPct val="95000"/>
              </a:lnSpc>
              <a:defRPr/>
            </a:pPr>
            <a:r>
              <a:rPr lang="da-DK" sz="700" b="0" cap="all" spc="0" baseline="0" dirty="0">
                <a:solidFill>
                  <a:schemeClr val="bg1"/>
                </a:solidFill>
                <a:latin typeface="+mn-lt"/>
              </a:rPr>
              <a:t>Studievejleder</a:t>
            </a:r>
          </a:p>
        </p:txBody>
      </p:sp>
      <p:sp>
        <p:nvSpPr>
          <p:cNvPr id="27" name="FLD_Event"/>
          <p:cNvSpPr txBox="1">
            <a:spLocks noChangeArrowheads="1"/>
          </p:cNvSpPr>
          <p:nvPr userDrawn="1"/>
        </p:nvSpPr>
        <p:spPr bwMode="auto">
          <a:xfrm>
            <a:off x="3691333" y="600566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kandidatorientering</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335748126"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3" name="Footer Placeholder 2" hidden="1"/>
          <p:cNvSpPr>
            <a:spLocks noGrp="1"/>
          </p:cNvSpPr>
          <p:nvPr>
            <p:ph type="ftr" sz="quarter" idx="11"/>
          </p:nvPr>
        </p:nvSpPr>
        <p:spPr/>
        <p:txBody>
          <a:bodyPr/>
          <a:lstStyle/>
          <a:p>
            <a:endParaRPr lang="da-DK" dirty="0"/>
          </a:p>
        </p:txBody>
      </p:sp>
      <p:sp>
        <p:nvSpPr>
          <p:cNvPr id="16" name="FLD_Event">
            <a:extLst>
              <a:ext uri="{FF2B5EF4-FFF2-40B4-BE49-F238E27FC236}">
                <a16:creationId xmlns:a16="http://schemas.microsoft.com/office/drawing/2014/main" id="{216E1345-F365-B146-BFB4-77E51CADFC42}"/>
              </a:ext>
            </a:extLst>
          </p:cNvPr>
          <p:cNvSpPr txBox="1">
            <a:spLocks noChangeArrowheads="1"/>
          </p:cNvSpPr>
          <p:nvPr userDrawn="1"/>
        </p:nvSpPr>
        <p:spPr bwMode="auto">
          <a:xfrm>
            <a:off x="4689264" y="600566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Olivia Moe Kempel</a:t>
            </a:r>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a:t>Klik for at redigere titeltypografien i masteren</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a:t>Klik for at redigere titeltypografien i masteren</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28-02-2018</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28-02-2018</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a:t>Klik for at redigere titeltypografien i masteren</a:t>
            </a:r>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28-02-2018</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28-02-2018</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25.01.2024</a:t>
            </a:fld>
            <a:r>
              <a:rPr lang="da-DK" dirty="0"/>
              <a:t>28-02-2018</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a:t>Klik for at redigere titeltypografien i masteren</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da-DK" dirty="0"/>
          </a:p>
        </p:txBody>
      </p:sp>
      <p:pic>
        <p:nvPicPr>
          <p:cNvPr id="1241135363"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U-days</a:t>
            </a:r>
          </a:p>
        </p:txBody>
      </p:sp>
      <p:sp>
        <p:nvSpPr>
          <p:cNvPr id="27" name="Date_DateCustomA"/>
          <p:cNvSpPr txBox="1">
            <a:spLocks noChangeArrowheads="1"/>
          </p:cNvSpPr>
          <p:nvPr userDrawn="1"/>
        </p:nvSpPr>
        <p:spPr bwMode="auto">
          <a:xfrm>
            <a:off x="3750564"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Februar 2023</a:t>
            </a:r>
          </a:p>
        </p:txBody>
      </p:sp>
      <p:sp>
        <p:nvSpPr>
          <p:cNvPr id="28" name="USR_Title"/>
          <p:cNvSpPr txBox="1">
            <a:spLocks noChangeArrowheads="1"/>
          </p:cNvSpPr>
          <p:nvPr userDrawn="1"/>
        </p:nvSpPr>
        <p:spPr bwMode="auto">
          <a:xfrm>
            <a:off x="6208340"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Studievejleder</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tx1"/>
                </a:solidFill>
                <a:latin typeface="AU Passata Light" pitchFamily="34" charset="0"/>
              </a:rPr>
              <a:t>Natural </a:t>
            </a:r>
            <a:r>
              <a:rPr lang="da-DK" sz="600" cap="all" spc="40" baseline="0" dirty="0" err="1">
                <a:solidFill>
                  <a:schemeClr val="tx1"/>
                </a:solidFill>
                <a:latin typeface="AU Passata Light" pitchFamily="34" charset="0"/>
              </a:rPr>
              <a:t>sciences</a:t>
            </a:r>
            <a:r>
              <a:rPr lang="da-DK" sz="600" cap="all" spc="40" baseline="0" dirty="0">
                <a:solidFill>
                  <a:schemeClr val="tx1"/>
                </a:solidFill>
                <a:latin typeface="AU Passata Light" pitchFamily="34" charset="0"/>
              </a:rPr>
              <a:t> &amp; </a:t>
            </a:r>
            <a:r>
              <a:rPr lang="da-DK" sz="600" cap="all" spc="40" baseline="0" dirty="0" err="1">
                <a:solidFill>
                  <a:schemeClr val="tx1"/>
                </a:solidFill>
                <a:latin typeface="AU Passata Light" pitchFamily="34" charset="0"/>
              </a:rPr>
              <a:t>techincal</a:t>
            </a:r>
            <a:r>
              <a:rPr lang="da-DK" sz="600" cap="all" spc="40" baseline="0" dirty="0">
                <a:solidFill>
                  <a:schemeClr val="tx1"/>
                </a:solidFill>
                <a:latin typeface="AU Passata Light" pitchFamily="34" charset="0"/>
              </a:rPr>
              <a:t> </a:t>
            </a:r>
            <a:r>
              <a:rPr lang="da-DK" sz="600" cap="all" spc="40" baseline="0" dirty="0" err="1">
                <a:solidFill>
                  <a:schemeClr val="tx1"/>
                </a:solidFill>
                <a:latin typeface="AU Passata Light" pitchFamily="34" charset="0"/>
              </a:rPr>
              <a:t>sciences</a:t>
            </a: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25.01.2024</a:t>
            </a:fld>
            <a:r>
              <a:rPr lang="da-DK"/>
              <a:t>28-02-2018</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
        <p:nvSpPr>
          <p:cNvPr id="17" name="FLD_Event">
            <a:extLst>
              <a:ext uri="{FF2B5EF4-FFF2-40B4-BE49-F238E27FC236}">
                <a16:creationId xmlns:a16="http://schemas.microsoft.com/office/drawing/2014/main" id="{ED18F0F9-EA4F-1247-AF07-902C420B7D5A}"/>
              </a:ext>
            </a:extLst>
          </p:cNvPr>
          <p:cNvSpPr txBox="1">
            <a:spLocks noChangeArrowheads="1"/>
          </p:cNvSpPr>
          <p:nvPr userDrawn="1"/>
        </p:nvSpPr>
        <p:spPr bwMode="auto">
          <a:xfrm>
            <a:off x="4686668"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Olivia Moe Kempel</a:t>
            </a:r>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844" y="2276872"/>
            <a:ext cx="10513168" cy="1022996"/>
          </a:xfrm>
        </p:spPr>
        <p:txBody>
          <a:bodyPr/>
          <a:lstStyle/>
          <a:p>
            <a:r>
              <a:rPr lang="da-DK" sz="7200" dirty="0"/>
              <a:t>Kandidatorientering</a:t>
            </a:r>
          </a:p>
        </p:txBody>
      </p:sp>
      <p:sp>
        <p:nvSpPr>
          <p:cNvPr id="3" name="Pladsholder til tekst 2"/>
          <p:cNvSpPr>
            <a:spLocks noGrp="1"/>
          </p:cNvSpPr>
          <p:nvPr>
            <p:ph type="body" sz="quarter" idx="11"/>
          </p:nvPr>
        </p:nvSpPr>
        <p:spPr>
          <a:xfrm>
            <a:off x="985838" y="3715431"/>
            <a:ext cx="10005118" cy="1746085"/>
          </a:xfrm>
        </p:spPr>
        <p:txBody>
          <a:bodyPr/>
          <a:lstStyle/>
          <a:p>
            <a:r>
              <a:rPr lang="da-DK" dirty="0">
                <a:solidFill>
                  <a:srgbClr val="FFC000"/>
                </a:solidFill>
              </a:rPr>
              <a:t>Kemi og Medicinalkemi</a:t>
            </a:r>
          </a:p>
        </p:txBody>
      </p:sp>
      <p:sp>
        <p:nvSpPr>
          <p:cNvPr id="4" name="Pladsholder til dato 3"/>
          <p:cNvSpPr>
            <a:spLocks noGrp="1"/>
          </p:cNvSpPr>
          <p:nvPr>
            <p:ph type="dt" sz="half" idx="12"/>
          </p:nvPr>
        </p:nvSpPr>
        <p:spPr/>
        <p:txBody>
          <a:bodyPr/>
          <a:lstStyle/>
          <a:p>
            <a:fld id="{78417F83-4CBA-48F2-BAD0-783AE3701E32}" type="datetimeFigureOut">
              <a:rPr lang="da-DK" smtClean="0"/>
              <a:pPr/>
              <a:t>25.01.2024</a:t>
            </a:fld>
            <a:r>
              <a:rPr lang="da-DK"/>
              <a:t>28-02-2018</a:t>
            </a:r>
            <a:endParaRPr lang="da-DK" dirty="0"/>
          </a:p>
        </p:txBody>
      </p:sp>
    </p:spTree>
    <p:extLst>
      <p:ext uri="{BB962C8B-B14F-4D97-AF65-F5344CB8AC3E}">
        <p14:creationId xmlns:p14="http://schemas.microsoft.com/office/powerpoint/2010/main" val="28263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da-DK" sz="4000" kern="0" dirty="0">
                <a:latin typeface="+mj-lt"/>
              </a:rPr>
              <a:t>Dimensionering</a:t>
            </a:r>
          </a:p>
        </p:txBody>
      </p:sp>
      <p:sp>
        <p:nvSpPr>
          <p:cNvPr id="5" name="Pladsholder til tekst 3">
            <a:extLst>
              <a:ext uri="{FF2B5EF4-FFF2-40B4-BE49-F238E27FC236}">
                <a16:creationId xmlns:a16="http://schemas.microsoft.com/office/drawing/2014/main" id="{B560BB11-C264-F642-9AFB-0359468956AD}"/>
              </a:ext>
            </a:extLst>
          </p:cNvPr>
          <p:cNvSpPr txBox="1">
            <a:spLocks/>
          </p:cNvSpPr>
          <p:nvPr/>
        </p:nvSpPr>
        <p:spPr bwMode="auto">
          <a:xfrm>
            <a:off x="462520" y="1532961"/>
            <a:ext cx="1126219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Der er dimensionering på flere uddannelser, dvs. der er adgangsbegrænsning.</a:t>
            </a:r>
          </a:p>
          <a:p>
            <a:pPr lvl="2">
              <a:buClr>
                <a:schemeClr val="bg1"/>
              </a:buClr>
            </a:pPr>
            <a:r>
              <a:rPr lang="da-DK" kern="0" dirty="0">
                <a:solidFill>
                  <a:schemeClr val="bg1"/>
                </a:solidFill>
              </a:rPr>
              <a:t>Udvælgelseskriterier</a:t>
            </a:r>
          </a:p>
          <a:p>
            <a:pPr lvl="2">
              <a:buClr>
                <a:schemeClr val="bg1"/>
              </a:buClr>
            </a:pPr>
            <a:r>
              <a:rPr lang="da-DK" kern="0" dirty="0">
                <a:solidFill>
                  <a:schemeClr val="bg1"/>
                </a:solidFill>
              </a:rPr>
              <a:t>Man skal huske at være opmærksom på sit retskrav</a:t>
            </a:r>
          </a:p>
          <a:p>
            <a:pPr lvl="2">
              <a:buClr>
                <a:schemeClr val="bg1"/>
              </a:buClr>
            </a:pPr>
            <a:r>
              <a:rPr lang="da-DK" kern="0" dirty="0">
                <a:solidFill>
                  <a:schemeClr val="bg1"/>
                </a:solidFill>
              </a:rPr>
              <a:t>Find mere information på: </a:t>
            </a:r>
            <a:r>
              <a:rPr lang="da-DK" kern="0" dirty="0" err="1">
                <a:solidFill>
                  <a:schemeClr val="bg1"/>
                </a:solidFill>
              </a:rPr>
              <a:t>kandidat.au.dk</a:t>
            </a:r>
            <a:endParaRPr lang="da-DK" kern="0" dirty="0">
              <a:solidFill>
                <a:schemeClr val="bg1"/>
              </a:solidFill>
            </a:endParaRPr>
          </a:p>
        </p:txBody>
      </p:sp>
    </p:spTree>
    <p:extLst>
      <p:ext uri="{BB962C8B-B14F-4D97-AF65-F5344CB8AC3E}">
        <p14:creationId xmlns:p14="http://schemas.microsoft.com/office/powerpoint/2010/main" val="19279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Midlertidig</a:t>
            </a:r>
            <a:r>
              <a:rPr lang="en-GB" sz="4000" dirty="0">
                <a:solidFill>
                  <a:srgbClr val="FFFFFF"/>
                </a:solidFill>
                <a:latin typeface="+mj-lt"/>
              </a:rPr>
              <a:t> </a:t>
            </a:r>
            <a:r>
              <a:rPr lang="en-GB" sz="4000" dirty="0" err="1">
                <a:solidFill>
                  <a:srgbClr val="FFFFFF"/>
                </a:solidFill>
                <a:latin typeface="+mj-lt"/>
              </a:rPr>
              <a:t>indskrivning</a:t>
            </a:r>
            <a:r>
              <a:rPr lang="en-GB" sz="4000" dirty="0">
                <a:solidFill>
                  <a:srgbClr val="FFFFFF"/>
                </a:solidFill>
                <a:latin typeface="+mj-lt"/>
              </a:rPr>
              <a:t> </a:t>
            </a:r>
            <a:r>
              <a:rPr lang="en-GB" sz="4000" dirty="0" err="1">
                <a:solidFill>
                  <a:srgbClr val="FFFFFF"/>
                </a:solidFill>
                <a:latin typeface="+mj-lt"/>
              </a:rPr>
              <a:t>på</a:t>
            </a:r>
            <a:r>
              <a:rPr lang="en-GB" sz="4000" dirty="0">
                <a:solidFill>
                  <a:srgbClr val="FFFFFF"/>
                </a:solidFill>
                <a:latin typeface="+mj-lt"/>
              </a:rPr>
              <a:t> </a:t>
            </a:r>
            <a:r>
              <a:rPr lang="en-GB" sz="4000" dirty="0" err="1">
                <a:solidFill>
                  <a:srgbClr val="FFFFFF"/>
                </a:solidFill>
                <a:latin typeface="+mj-lt"/>
              </a:rPr>
              <a:t>kandidaten</a:t>
            </a:r>
            <a:endParaRPr lang="da-DK" sz="4000" kern="0" dirty="0">
              <a:solidFill>
                <a:srgbClr val="FFFFFF"/>
              </a:solidFill>
              <a:latin typeface="+mj-lt"/>
            </a:endParaRPr>
          </a:p>
        </p:txBody>
      </p:sp>
      <p:sp>
        <p:nvSpPr>
          <p:cNvPr id="7" name="Pladsholder til tekst 3">
            <a:extLst>
              <a:ext uri="{FF2B5EF4-FFF2-40B4-BE49-F238E27FC236}">
                <a16:creationId xmlns:a16="http://schemas.microsoft.com/office/drawing/2014/main" id="{74D5231C-4CED-3640-B8DE-DAC4E5B5CEC6}"/>
              </a:ext>
            </a:extLst>
          </p:cNvPr>
          <p:cNvSpPr txBox="1">
            <a:spLocks/>
          </p:cNvSpPr>
          <p:nvPr/>
        </p:nvSpPr>
        <p:spPr>
          <a:xfrm>
            <a:off x="315913" y="1460258"/>
            <a:ext cx="10220325" cy="3937484"/>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252000" lvl="1" indent="0">
              <a:buClr>
                <a:schemeClr val="bg2">
                  <a:lumMod val="75000"/>
                </a:schemeClr>
              </a:buClr>
              <a:buNone/>
            </a:pPr>
            <a:r>
              <a:rPr lang="da-DK" kern="0" dirty="0">
                <a:solidFill>
                  <a:schemeClr val="bg1"/>
                </a:solidFill>
              </a:rPr>
              <a:t>Midlertidigt optag laves, hvis Optag ikke har modtaget al relevant information om ens beståede bachelor inden slut september. </a:t>
            </a:r>
          </a:p>
          <a:p>
            <a:pPr marL="252000" lvl="1" indent="0">
              <a:buClr>
                <a:schemeClr val="bg2">
                  <a:lumMod val="75000"/>
                </a:schemeClr>
              </a:buClr>
              <a:buNone/>
            </a:pPr>
            <a:r>
              <a:rPr lang="da-DK" kern="0" dirty="0">
                <a:solidFill>
                  <a:schemeClr val="bg1"/>
                </a:solidFill>
              </a:rPr>
              <a:t>Dette er en dispensationsansøgning, der søges om ved studienævnet</a:t>
            </a:r>
          </a:p>
          <a:p>
            <a:pPr marL="252000" lvl="1" indent="0">
              <a:buClr>
                <a:schemeClr val="bg2">
                  <a:lumMod val="75000"/>
                </a:schemeClr>
              </a:buClr>
              <a:buNone/>
            </a:pPr>
            <a:endParaRPr lang="da-DK" kern="0" dirty="0">
              <a:solidFill>
                <a:schemeClr val="bg1"/>
              </a:solidFill>
            </a:endParaRPr>
          </a:p>
          <a:p>
            <a:pPr marL="252000" lvl="1" indent="0">
              <a:buClr>
                <a:schemeClr val="bg2">
                  <a:lumMod val="75000"/>
                </a:schemeClr>
              </a:buClr>
              <a:buNone/>
            </a:pPr>
            <a:r>
              <a:rPr lang="da-DK" kern="0" dirty="0">
                <a:solidFill>
                  <a:schemeClr val="bg1"/>
                </a:solidFill>
              </a:rPr>
              <a:t>Hvis man består sin bachelor inden det midlertidige optag udløber, optages man automatisk på kandidaten.</a:t>
            </a:r>
          </a:p>
          <a:p>
            <a:pPr marL="252000" lvl="1" indent="0">
              <a:buClr>
                <a:schemeClr val="bg2">
                  <a:lumMod val="75000"/>
                </a:schemeClr>
              </a:buClr>
              <a:buNone/>
            </a:pPr>
            <a:r>
              <a:rPr lang="da-DK" kern="0" dirty="0">
                <a:solidFill>
                  <a:schemeClr val="bg1"/>
                </a:solidFill>
              </a:rPr>
              <a:t>Der ansøges senest 1. juni via blanket, som findes på: </a:t>
            </a:r>
            <a:r>
              <a:rPr lang="da-DK" kern="0" dirty="0" err="1">
                <a:solidFill>
                  <a:schemeClr val="bg1"/>
                </a:solidFill>
              </a:rPr>
              <a:t>Studerende.au.dk</a:t>
            </a:r>
            <a:r>
              <a:rPr lang="da-DK" kern="0" dirty="0">
                <a:solidFill>
                  <a:schemeClr val="bg1"/>
                </a:solidFill>
              </a:rPr>
              <a:t>/kemi </a:t>
            </a:r>
            <a:r>
              <a:rPr lang="da-DK" kern="0" dirty="0">
                <a:solidFill>
                  <a:schemeClr val="bg1"/>
                </a:solidFill>
                <a:sym typeface="Wingdings" pitchFamily="2" charset="2"/>
              </a:rPr>
              <a:t></a:t>
            </a:r>
            <a:r>
              <a:rPr lang="da-DK" kern="0" dirty="0">
                <a:solidFill>
                  <a:schemeClr val="bg1"/>
                </a:solidFill>
              </a:rPr>
              <a:t> Studievejledningen </a:t>
            </a:r>
            <a:r>
              <a:rPr lang="da-DK" kern="0" dirty="0">
                <a:solidFill>
                  <a:schemeClr val="bg1"/>
                </a:solidFill>
                <a:sym typeface="Wingdings" pitchFamily="2" charset="2"/>
              </a:rPr>
              <a:t></a:t>
            </a:r>
            <a:r>
              <a:rPr lang="da-DK" kern="0" dirty="0">
                <a:solidFill>
                  <a:schemeClr val="bg1"/>
                </a:solidFill>
              </a:rPr>
              <a:t> Midlertidig indskrivning på kandidatstudiet</a:t>
            </a:r>
          </a:p>
        </p:txBody>
      </p:sp>
    </p:spTree>
    <p:extLst>
      <p:ext uri="{BB962C8B-B14F-4D97-AF65-F5344CB8AC3E}">
        <p14:creationId xmlns:p14="http://schemas.microsoft.com/office/powerpoint/2010/main" val="87306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kandidatkontrakt</a:t>
            </a:r>
            <a:endParaRPr lang="da-DK" sz="4000" kern="0" dirty="0">
              <a:solidFill>
                <a:srgbClr val="FFFFFF"/>
              </a:solidFill>
              <a:latin typeface="+mj-lt"/>
            </a:endParaRPr>
          </a:p>
        </p:txBody>
      </p:sp>
      <p:pic>
        <p:nvPicPr>
          <p:cNvPr id="5" name="Billede 4">
            <a:extLst>
              <a:ext uri="{FF2B5EF4-FFF2-40B4-BE49-F238E27FC236}">
                <a16:creationId xmlns:a16="http://schemas.microsoft.com/office/drawing/2014/main" id="{C1FB06C6-8E6F-D346-AA7F-18C789DCD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3140968"/>
            <a:ext cx="10077818" cy="2643962"/>
          </a:xfrm>
          <a:prstGeom prst="rect">
            <a:avLst/>
          </a:prstGeom>
        </p:spPr>
      </p:pic>
      <p:sp>
        <p:nvSpPr>
          <p:cNvPr id="7" name="Pladsholder til tekst 3">
            <a:extLst>
              <a:ext uri="{FF2B5EF4-FFF2-40B4-BE49-F238E27FC236}">
                <a16:creationId xmlns:a16="http://schemas.microsoft.com/office/drawing/2014/main" id="{CB9CC417-40F0-154E-90B2-891F32853350}"/>
              </a:ext>
            </a:extLst>
          </p:cNvPr>
          <p:cNvSpPr txBox="1">
            <a:spLocks/>
          </p:cNvSpPr>
          <p:nvPr/>
        </p:nvSpPr>
        <p:spPr bwMode="auto">
          <a:xfrm>
            <a:off x="765820" y="1073070"/>
            <a:ext cx="901626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Samme princip som bachelorkontrakt. </a:t>
            </a:r>
          </a:p>
          <a:p>
            <a:pPr>
              <a:buClr>
                <a:schemeClr val="bg2">
                  <a:lumMod val="75000"/>
                </a:schemeClr>
              </a:buClr>
              <a:buNone/>
            </a:pPr>
            <a:r>
              <a:rPr lang="da-DK" kern="0" dirty="0">
                <a:solidFill>
                  <a:schemeClr val="bg1"/>
                </a:solidFill>
              </a:rPr>
              <a:t>Skal indeholde alle de kurser man ønsker på sin kandidat.</a:t>
            </a:r>
          </a:p>
          <a:p>
            <a:pPr>
              <a:buClr>
                <a:srgbClr val="458A0E"/>
              </a:buClr>
              <a:buNone/>
              <a:defRPr/>
            </a:pPr>
            <a:r>
              <a:rPr lang="da-DK" sz="1866" kern="0" dirty="0">
                <a:solidFill>
                  <a:schemeClr val="bg1"/>
                </a:solidFill>
              </a:rPr>
              <a:t>Findes på </a:t>
            </a:r>
            <a:r>
              <a:rPr lang="da-DK" sz="1866" kern="0" dirty="0" err="1">
                <a:solidFill>
                  <a:schemeClr val="bg1"/>
                </a:solidFill>
              </a:rPr>
              <a:t>studerende.au.dk</a:t>
            </a:r>
            <a:r>
              <a:rPr lang="da-DK" sz="1866" kern="0" dirty="0">
                <a:solidFill>
                  <a:schemeClr val="bg1"/>
                </a:solidFill>
              </a:rPr>
              <a:t>/kemi (eller </a:t>
            </a:r>
            <a:r>
              <a:rPr lang="da-DK" sz="1866" kern="0" dirty="0" err="1">
                <a:solidFill>
                  <a:schemeClr val="bg1"/>
                </a:solidFill>
              </a:rPr>
              <a:t>mitstudie.au.dk</a:t>
            </a:r>
            <a:r>
              <a:rPr lang="da-DK" sz="1866" kern="0" dirty="0">
                <a:solidFill>
                  <a:schemeClr val="bg1"/>
                </a:solidFill>
              </a:rPr>
              <a:t>)</a:t>
            </a:r>
          </a:p>
          <a:p>
            <a:pPr>
              <a:buClr>
                <a:srgbClr val="458A0E"/>
              </a:buClr>
              <a:buNone/>
              <a:defRPr/>
            </a:pPr>
            <a:r>
              <a:rPr lang="da-DK" sz="1866" kern="0" dirty="0">
                <a:solidFill>
                  <a:schemeClr val="bg1"/>
                </a:solidFill>
                <a:sym typeface="Wingdings" pitchFamily="2" charset="2"/>
              </a:rPr>
              <a:t>Undervisning  Studiekontrakter</a:t>
            </a:r>
          </a:p>
          <a:p>
            <a:pPr>
              <a:buClr>
                <a:srgbClr val="458A0E"/>
              </a:buClr>
              <a:buNone/>
              <a:defRPr/>
            </a:pPr>
            <a:r>
              <a:rPr lang="da-DK" sz="1866" kern="0" dirty="0">
                <a:solidFill>
                  <a:schemeClr val="bg1"/>
                </a:solidFill>
                <a:sym typeface="Wingdings" pitchFamily="2" charset="2"/>
              </a:rPr>
              <a:t>Skal udfyldes inden 1/5, hvor der skal søges kurser til første semester af kandidaten</a:t>
            </a:r>
          </a:p>
          <a:p>
            <a:pPr lvl="4">
              <a:buClr>
                <a:schemeClr val="bg2">
                  <a:lumMod val="75000"/>
                </a:schemeClr>
              </a:buClr>
              <a:buFont typeface="Wingdings" pitchFamily="2" charset="2"/>
              <a:buChar char="Ø"/>
            </a:pPr>
            <a:endParaRPr lang="da-DK" kern="0" dirty="0">
              <a:solidFill>
                <a:schemeClr val="bg1"/>
              </a:solidFill>
            </a:endParaRPr>
          </a:p>
        </p:txBody>
      </p:sp>
    </p:spTree>
    <p:extLst>
      <p:ext uri="{BB962C8B-B14F-4D97-AF65-F5344CB8AC3E}">
        <p14:creationId xmlns:p14="http://schemas.microsoft.com/office/powerpoint/2010/main" val="160612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Kemisk</a:t>
            </a:r>
            <a:r>
              <a:rPr lang="en-GB" sz="4000" dirty="0">
                <a:solidFill>
                  <a:srgbClr val="FFFFFF"/>
                </a:solidFill>
                <a:latin typeface="+mj-lt"/>
              </a:rPr>
              <a:t> </a:t>
            </a:r>
            <a:r>
              <a:rPr lang="en-GB" sz="4000" dirty="0" err="1">
                <a:solidFill>
                  <a:srgbClr val="FFFFFF"/>
                </a:solidFill>
                <a:latin typeface="+mj-lt"/>
              </a:rPr>
              <a:t>projekt</a:t>
            </a:r>
            <a:endParaRPr lang="da-DK" sz="4000" kern="0" dirty="0">
              <a:solidFill>
                <a:srgbClr val="FFFFFF"/>
              </a:solidFill>
              <a:latin typeface="+mj-lt"/>
            </a:endParaRPr>
          </a:p>
        </p:txBody>
      </p:sp>
      <p:pic>
        <p:nvPicPr>
          <p:cNvPr id="5" name="Pladsholder til indhold 4">
            <a:extLst>
              <a:ext uri="{FF2B5EF4-FFF2-40B4-BE49-F238E27FC236}">
                <a16:creationId xmlns:a16="http://schemas.microsoft.com/office/drawing/2014/main" id="{B7036FD6-AF54-4345-AC13-F9904EAF6F73}"/>
              </a:ext>
            </a:extLst>
          </p:cNvPr>
          <p:cNvPicPr>
            <a:picLocks noChangeAspect="1"/>
          </p:cNvPicPr>
          <p:nvPr/>
        </p:nvPicPr>
        <p:blipFill>
          <a:blip r:embed="rId3"/>
          <a:stretch>
            <a:fillRect/>
          </a:stretch>
        </p:blipFill>
        <p:spPr>
          <a:xfrm>
            <a:off x="315913" y="1865575"/>
            <a:ext cx="6622331" cy="2386778"/>
          </a:xfrm>
          <a:prstGeom prst="rect">
            <a:avLst/>
          </a:prstGeom>
        </p:spPr>
      </p:pic>
      <p:pic>
        <p:nvPicPr>
          <p:cNvPr id="6" name="Billede 5">
            <a:extLst>
              <a:ext uri="{FF2B5EF4-FFF2-40B4-BE49-F238E27FC236}">
                <a16:creationId xmlns:a16="http://schemas.microsoft.com/office/drawing/2014/main" id="{7C8BBFBC-4BFA-2B4B-8E9B-06786EFD991B}"/>
              </a:ext>
            </a:extLst>
          </p:cNvPr>
          <p:cNvPicPr>
            <a:picLocks noChangeAspect="1"/>
          </p:cNvPicPr>
          <p:nvPr/>
        </p:nvPicPr>
        <p:blipFill>
          <a:blip r:embed="rId4"/>
          <a:stretch>
            <a:fillRect/>
          </a:stretch>
        </p:blipFill>
        <p:spPr>
          <a:xfrm>
            <a:off x="4078188" y="3498248"/>
            <a:ext cx="7818982" cy="2337227"/>
          </a:xfrm>
          <a:prstGeom prst="rect">
            <a:avLst/>
          </a:prstGeom>
        </p:spPr>
      </p:pic>
      <p:sp>
        <p:nvSpPr>
          <p:cNvPr id="7" name="Tekstfelt 6">
            <a:extLst>
              <a:ext uri="{FF2B5EF4-FFF2-40B4-BE49-F238E27FC236}">
                <a16:creationId xmlns:a16="http://schemas.microsoft.com/office/drawing/2014/main" id="{CEFD8FD6-DE84-A54F-9861-C22647144120}"/>
              </a:ext>
            </a:extLst>
          </p:cNvPr>
          <p:cNvSpPr txBox="1"/>
          <p:nvPr/>
        </p:nvSpPr>
        <p:spPr>
          <a:xfrm>
            <a:off x="7966620" y="1988840"/>
            <a:ext cx="3906292" cy="233910"/>
          </a:xfrm>
          <a:prstGeom prst="rect">
            <a:avLst/>
          </a:prstGeom>
          <a:noFill/>
        </p:spPr>
        <p:txBody>
          <a:bodyPr wrap="square" lIns="0" tIns="0" rIns="0" bIns="0" rtlCol="0">
            <a:spAutoFit/>
          </a:bodyPr>
          <a:lstStyle/>
          <a:p>
            <a:pPr>
              <a:lnSpc>
                <a:spcPct val="95000"/>
              </a:lnSpc>
            </a:pPr>
            <a:r>
              <a:rPr lang="da-DK" sz="1600" dirty="0">
                <a:solidFill>
                  <a:schemeClr val="bg1"/>
                </a:solidFill>
                <a:latin typeface="+mn-lt"/>
              </a:rPr>
              <a:t>Kemisk projekt: 5, 10, 15, og 20 ECTS</a:t>
            </a:r>
          </a:p>
        </p:txBody>
      </p:sp>
    </p:spTree>
    <p:extLst>
      <p:ext uri="{BB962C8B-B14F-4D97-AF65-F5344CB8AC3E}">
        <p14:creationId xmlns:p14="http://schemas.microsoft.com/office/powerpoint/2010/main" val="119842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speciale</a:t>
            </a:r>
            <a:endParaRPr lang="da-DK" sz="4000" kern="0" dirty="0">
              <a:solidFill>
                <a:srgbClr val="FFFFFF"/>
              </a:solidFill>
              <a:latin typeface="+mj-lt"/>
            </a:endParaRPr>
          </a:p>
        </p:txBody>
      </p:sp>
      <p:sp>
        <p:nvSpPr>
          <p:cNvPr id="9" name="Pladsholder til tekst 3">
            <a:extLst>
              <a:ext uri="{FF2B5EF4-FFF2-40B4-BE49-F238E27FC236}">
                <a16:creationId xmlns:a16="http://schemas.microsoft.com/office/drawing/2014/main" id="{A4A05D92-A687-424A-A576-7C3C2A6681F6}"/>
              </a:ext>
            </a:extLst>
          </p:cNvPr>
          <p:cNvSpPr txBox="1">
            <a:spLocks/>
          </p:cNvSpPr>
          <p:nvPr/>
        </p:nvSpPr>
        <p:spPr bwMode="auto">
          <a:xfrm>
            <a:off x="462520" y="1532961"/>
            <a:ext cx="1126219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Startdato er ved begyndelsen af arbejdet </a:t>
            </a:r>
          </a:p>
          <a:p>
            <a:pPr>
              <a:buClr>
                <a:schemeClr val="bg2">
                  <a:lumMod val="75000"/>
                </a:schemeClr>
              </a:buClr>
              <a:buNone/>
            </a:pPr>
            <a:r>
              <a:rPr lang="da-DK" kern="0" dirty="0">
                <a:solidFill>
                  <a:schemeClr val="bg1"/>
                </a:solidFill>
              </a:rPr>
              <a:t>60 ECTS specialer påbegyndes senest 1. september året efter studiestart. Specialet skal afsluttes (inklusiv bedømmelse) senest 30. juni året efter specialestart. Din specialekontrakt skal være udfyldt og godkendt inden den 1. september</a:t>
            </a:r>
          </a:p>
          <a:p>
            <a:pPr>
              <a:buClr>
                <a:schemeClr val="bg2">
                  <a:lumMod val="75000"/>
                </a:schemeClr>
              </a:buClr>
              <a:buNone/>
            </a:pPr>
            <a:r>
              <a:rPr lang="da-DK" kern="0" dirty="0">
                <a:solidFill>
                  <a:schemeClr val="bg1"/>
                </a:solidFill>
              </a:rPr>
              <a:t>Afleveringsfristen er bindende og betragtes som tilmelding til eksamen</a:t>
            </a:r>
          </a:p>
          <a:p>
            <a:pPr>
              <a:buClr>
                <a:schemeClr val="bg2">
                  <a:lumMod val="75000"/>
                </a:schemeClr>
              </a:buClr>
              <a:buNone/>
            </a:pPr>
            <a:r>
              <a:rPr lang="da-DK" kern="0" dirty="0">
                <a:solidFill>
                  <a:schemeClr val="bg1"/>
                </a:solidFill>
              </a:rPr>
              <a:t>Udsættelse kan i sjældne tilfælde søges ved studienævnet (særlig årsag)</a:t>
            </a:r>
          </a:p>
          <a:p>
            <a:pPr>
              <a:buClr>
                <a:schemeClr val="bg2">
                  <a:lumMod val="75000"/>
                </a:schemeClr>
              </a:buClr>
              <a:buNone/>
            </a:pPr>
            <a:r>
              <a:rPr lang="da-DK" kern="0" dirty="0">
                <a:solidFill>
                  <a:schemeClr val="bg1"/>
                </a:solidFill>
              </a:rPr>
              <a:t>Afleveres der ikke til tiden er det et brugt forsøg</a:t>
            </a:r>
          </a:p>
          <a:p>
            <a:pPr>
              <a:buClr>
                <a:schemeClr val="bg2">
                  <a:lumMod val="75000"/>
                </a:schemeClr>
              </a:buClr>
              <a:buNone/>
            </a:pPr>
            <a:r>
              <a:rPr lang="da-DK" kern="0" dirty="0">
                <a:solidFill>
                  <a:schemeClr val="bg1"/>
                </a:solidFill>
              </a:rPr>
              <a:t>Herefter skal en ny opgave laves, som skal afleveres 3 måneder efter</a:t>
            </a:r>
            <a:endParaRPr lang="en-GB" kern="0" dirty="0">
              <a:solidFill>
                <a:schemeClr val="bg1"/>
              </a:solidFill>
            </a:endParaRPr>
          </a:p>
        </p:txBody>
      </p:sp>
    </p:spTree>
    <p:extLst>
      <p:ext uri="{BB962C8B-B14F-4D97-AF65-F5344CB8AC3E}">
        <p14:creationId xmlns:p14="http://schemas.microsoft.com/office/powerpoint/2010/main" val="185937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da-DK" sz="4000" kern="0" dirty="0">
                <a:latin typeface="+mj-lt"/>
              </a:rPr>
              <a:t>SU</a:t>
            </a:r>
          </a:p>
        </p:txBody>
      </p:sp>
      <p:sp>
        <p:nvSpPr>
          <p:cNvPr id="15" name="Pladsholder til tekst 3">
            <a:extLst>
              <a:ext uri="{FF2B5EF4-FFF2-40B4-BE49-F238E27FC236}">
                <a16:creationId xmlns:a16="http://schemas.microsoft.com/office/drawing/2014/main" id="{E27D4634-87C4-D44B-9781-FFD985A38100}"/>
              </a:ext>
            </a:extLst>
          </p:cNvPr>
          <p:cNvSpPr txBox="1">
            <a:spLocks/>
          </p:cNvSpPr>
          <p:nvPr/>
        </p:nvSpPr>
        <p:spPr bwMode="auto">
          <a:xfrm>
            <a:off x="315913" y="1196752"/>
            <a:ext cx="11262198" cy="41517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Bachelor og kandidat er to forskellige uddannelser og derfor skal der søges om ny SU</a:t>
            </a:r>
          </a:p>
          <a:p>
            <a:pPr>
              <a:buClr>
                <a:schemeClr val="bg2">
                  <a:lumMod val="75000"/>
                </a:schemeClr>
              </a:buClr>
              <a:buNone/>
            </a:pPr>
            <a:r>
              <a:rPr lang="da-DK" kern="0" dirty="0">
                <a:solidFill>
                  <a:schemeClr val="bg1"/>
                </a:solidFill>
              </a:rPr>
              <a:t>SU til kandidaten kan tidligst søges en måned før den ønskes</a:t>
            </a:r>
          </a:p>
          <a:p>
            <a:pPr>
              <a:buClr>
                <a:schemeClr val="bg2">
                  <a:lumMod val="75000"/>
                </a:schemeClr>
              </a:buClr>
              <a:buNone/>
            </a:pPr>
            <a:r>
              <a:rPr lang="da-DK" kern="0" dirty="0">
                <a:solidFill>
                  <a:schemeClr val="bg1"/>
                </a:solidFill>
              </a:rPr>
              <a:t>”Kandidat SU” kan ikke fås før man har afsluttet sin bachelor</a:t>
            </a:r>
          </a:p>
          <a:p>
            <a:pPr>
              <a:buClr>
                <a:schemeClr val="bg2">
                  <a:lumMod val="75000"/>
                </a:schemeClr>
              </a:buClr>
              <a:buNone/>
            </a:pPr>
            <a:r>
              <a:rPr lang="da-DK" kern="0" dirty="0">
                <a:solidFill>
                  <a:schemeClr val="bg1"/>
                </a:solidFill>
              </a:rPr>
              <a:t>Hvis der søges SU mellem d. 1/6 og 15/6, så vil SU blive udbetalt sidste dag i juni</a:t>
            </a:r>
          </a:p>
          <a:p>
            <a:pPr>
              <a:buClr>
                <a:schemeClr val="bg2">
                  <a:lumMod val="75000"/>
                </a:schemeClr>
              </a:buClr>
              <a:buNone/>
            </a:pPr>
            <a:r>
              <a:rPr lang="da-DK" kern="0" dirty="0">
                <a:solidFill>
                  <a:schemeClr val="bg1"/>
                </a:solidFill>
              </a:rPr>
              <a:t>Hvis man er midlertidig indskrevet på kandidaten, forlænger man sin “bachelor SU” indtil sidste karakter for ens bacheloruddannelser falder.</a:t>
            </a:r>
          </a:p>
          <a:p>
            <a:pPr>
              <a:buClr>
                <a:schemeClr val="bg2">
                  <a:lumMod val="75000"/>
                </a:schemeClr>
              </a:buClr>
              <a:buNone/>
            </a:pPr>
            <a:endParaRPr lang="da-DK" kern="0" dirty="0">
              <a:solidFill>
                <a:schemeClr val="bg1"/>
              </a:solidFill>
            </a:endParaRPr>
          </a:p>
          <a:p>
            <a:pPr>
              <a:buClr>
                <a:schemeClr val="bg2">
                  <a:lumMod val="75000"/>
                </a:schemeClr>
              </a:buClr>
              <a:buNone/>
            </a:pPr>
            <a:r>
              <a:rPr lang="da-DK" kern="0" dirty="0">
                <a:solidFill>
                  <a:schemeClr val="bg1"/>
                </a:solidFill>
              </a:rPr>
              <a:t>Læs mere på: </a:t>
            </a:r>
            <a:r>
              <a:rPr lang="da-DK" kern="0" dirty="0" err="1">
                <a:solidFill>
                  <a:schemeClr val="bg1"/>
                </a:solidFill>
              </a:rPr>
              <a:t>studerende.au.dk</a:t>
            </a:r>
            <a:r>
              <a:rPr lang="da-DK" kern="0" dirty="0">
                <a:solidFill>
                  <a:schemeClr val="bg1"/>
                </a:solidFill>
              </a:rPr>
              <a:t>/</a:t>
            </a:r>
            <a:r>
              <a:rPr lang="da-DK" kern="0" dirty="0" err="1">
                <a:solidFill>
                  <a:schemeClr val="bg1"/>
                </a:solidFill>
              </a:rPr>
              <a:t>su</a:t>
            </a:r>
            <a:endParaRPr lang="da-DK" kern="0" dirty="0">
              <a:solidFill>
                <a:schemeClr val="bg1"/>
              </a:solidFill>
            </a:endParaRPr>
          </a:p>
          <a:p>
            <a:pPr>
              <a:buClr>
                <a:schemeClr val="bg2">
                  <a:lumMod val="75000"/>
                </a:schemeClr>
              </a:buClr>
              <a:buFont typeface="Wingdings" pitchFamily="2" charset="2"/>
              <a:buChar char="Ø"/>
            </a:pPr>
            <a:endParaRPr lang="da-DK" kern="0" dirty="0">
              <a:solidFill>
                <a:schemeClr val="bg1"/>
              </a:solidFill>
            </a:endParaRPr>
          </a:p>
        </p:txBody>
      </p:sp>
      <p:pic>
        <p:nvPicPr>
          <p:cNvPr id="2" name="Billede 1">
            <a:extLst>
              <a:ext uri="{FF2B5EF4-FFF2-40B4-BE49-F238E27FC236}">
                <a16:creationId xmlns:a16="http://schemas.microsoft.com/office/drawing/2014/main" id="{965860BB-C4CB-D748-9EC1-2A6042DC4CA4}"/>
              </a:ext>
            </a:extLst>
          </p:cNvPr>
          <p:cNvPicPr>
            <a:picLocks noChangeAspect="1"/>
          </p:cNvPicPr>
          <p:nvPr/>
        </p:nvPicPr>
        <p:blipFill>
          <a:blip r:embed="rId2"/>
          <a:stretch>
            <a:fillRect/>
          </a:stretch>
        </p:blipFill>
        <p:spPr>
          <a:xfrm>
            <a:off x="4606463" y="3717032"/>
            <a:ext cx="7296527" cy="2073108"/>
          </a:xfrm>
          <a:prstGeom prst="rect">
            <a:avLst/>
          </a:prstGeom>
        </p:spPr>
      </p:pic>
    </p:spTree>
    <p:extLst>
      <p:ext uri="{BB962C8B-B14F-4D97-AF65-F5344CB8AC3E}">
        <p14:creationId xmlns:p14="http://schemas.microsoft.com/office/powerpoint/2010/main" val="307837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69697-3D8F-1641-9789-A4193D670085}"/>
              </a:ext>
            </a:extLst>
          </p:cNvPr>
          <p:cNvSpPr>
            <a:spLocks noGrp="1"/>
          </p:cNvSpPr>
          <p:nvPr>
            <p:ph type="ctrTitle"/>
          </p:nvPr>
        </p:nvSpPr>
        <p:spPr>
          <a:xfrm>
            <a:off x="985838" y="2482343"/>
            <a:ext cx="10220325" cy="1661993"/>
          </a:xfrm>
        </p:spPr>
        <p:txBody>
          <a:bodyPr/>
          <a:lstStyle/>
          <a:p>
            <a:r>
              <a:rPr lang="en-US" dirty="0" err="1"/>
              <a:t>MEDicinalkemi</a:t>
            </a:r>
            <a:r>
              <a:rPr lang="en-US" dirty="0"/>
              <a:t> </a:t>
            </a:r>
            <a:r>
              <a:rPr lang="en-US" dirty="0" err="1"/>
              <a:t>specialiseringer</a:t>
            </a:r>
            <a:endParaRPr lang="en-US" dirty="0"/>
          </a:p>
        </p:txBody>
      </p:sp>
      <p:sp>
        <p:nvSpPr>
          <p:cNvPr id="3" name="Pladsholder til dato 2">
            <a:extLst>
              <a:ext uri="{FF2B5EF4-FFF2-40B4-BE49-F238E27FC236}">
                <a16:creationId xmlns:a16="http://schemas.microsoft.com/office/drawing/2014/main" id="{49123DE2-BA7A-7940-8B7F-FB79F8FFB486}"/>
              </a:ext>
            </a:extLst>
          </p:cNvPr>
          <p:cNvSpPr>
            <a:spLocks noGrp="1"/>
          </p:cNvSpPr>
          <p:nvPr>
            <p:ph type="dt" sz="half" idx="10"/>
          </p:nvPr>
        </p:nvSpPr>
        <p:spPr/>
        <p:txBody>
          <a:bodyPr/>
          <a:lstStyle/>
          <a:p>
            <a:fld id="{109250CF-498C-F844-BA45-E4D77C1D7650}" type="datetime1">
              <a:rPr lang="da-DK" smtClean="0"/>
              <a:t>25.01.2024</a:t>
            </a:fld>
            <a:r>
              <a:rPr lang="da-DK"/>
              <a:t>28-02-2018</a:t>
            </a:r>
            <a:endParaRPr lang="da-DK" dirty="0"/>
          </a:p>
        </p:txBody>
      </p:sp>
    </p:spTree>
    <p:extLst>
      <p:ext uri="{BB962C8B-B14F-4D97-AF65-F5344CB8AC3E}">
        <p14:creationId xmlns:p14="http://schemas.microsoft.com/office/powerpoint/2010/main" val="171149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2" name="Billede 1">
            <a:extLst>
              <a:ext uri="{FF2B5EF4-FFF2-40B4-BE49-F238E27FC236}">
                <a16:creationId xmlns:a16="http://schemas.microsoft.com/office/drawing/2014/main" id="{C72D78DA-9AA0-4D4D-91A5-334FEDADC609}"/>
              </a:ext>
            </a:extLst>
          </p:cNvPr>
          <p:cNvPicPr>
            <a:picLocks noChangeAspect="1"/>
          </p:cNvPicPr>
          <p:nvPr/>
        </p:nvPicPr>
        <p:blipFill>
          <a:blip r:embed="rId2"/>
          <a:stretch>
            <a:fillRect/>
          </a:stretch>
        </p:blipFill>
        <p:spPr>
          <a:xfrm>
            <a:off x="1449187" y="0"/>
            <a:ext cx="9290450" cy="6237312"/>
          </a:xfrm>
          <a:prstGeom prst="rect">
            <a:avLst/>
          </a:prstGeom>
        </p:spPr>
      </p:pic>
    </p:spTree>
    <p:extLst>
      <p:ext uri="{BB962C8B-B14F-4D97-AF65-F5344CB8AC3E}">
        <p14:creationId xmlns:p14="http://schemas.microsoft.com/office/powerpoint/2010/main" val="367812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FF5B0D6C-3BCD-244F-926F-6AC6CBDABD43}"/>
              </a:ext>
            </a:extLst>
          </p:cNvPr>
          <p:cNvPicPr>
            <a:picLocks noChangeAspect="1"/>
          </p:cNvPicPr>
          <p:nvPr/>
        </p:nvPicPr>
        <p:blipFill>
          <a:blip r:embed="rId2"/>
          <a:stretch>
            <a:fillRect/>
          </a:stretch>
        </p:blipFill>
        <p:spPr>
          <a:xfrm>
            <a:off x="1505973" y="13692"/>
            <a:ext cx="9176877" cy="6237312"/>
          </a:xfrm>
          <a:prstGeom prst="rect">
            <a:avLst/>
          </a:prstGeom>
        </p:spPr>
      </p:pic>
    </p:spTree>
    <p:extLst>
      <p:ext uri="{BB962C8B-B14F-4D97-AF65-F5344CB8AC3E}">
        <p14:creationId xmlns:p14="http://schemas.microsoft.com/office/powerpoint/2010/main" val="54925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13DA85D6-84B8-2D4A-9B4C-0D31C6D62C18}"/>
              </a:ext>
            </a:extLst>
          </p:cNvPr>
          <p:cNvPicPr>
            <a:picLocks noChangeAspect="1"/>
          </p:cNvPicPr>
          <p:nvPr/>
        </p:nvPicPr>
        <p:blipFill>
          <a:blip r:embed="rId2"/>
          <a:stretch>
            <a:fillRect/>
          </a:stretch>
        </p:blipFill>
        <p:spPr>
          <a:xfrm>
            <a:off x="1497842" y="4869"/>
            <a:ext cx="9193140" cy="6223620"/>
          </a:xfrm>
          <a:prstGeom prst="rect">
            <a:avLst/>
          </a:prstGeom>
        </p:spPr>
      </p:pic>
    </p:spTree>
    <p:extLst>
      <p:ext uri="{BB962C8B-B14F-4D97-AF65-F5344CB8AC3E}">
        <p14:creationId xmlns:p14="http://schemas.microsoft.com/office/powerpoint/2010/main" val="247275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a:solidFill>
                  <a:srgbClr val="FFFFFF"/>
                </a:solidFill>
                <a:latin typeface="+mj-lt"/>
              </a:rPr>
              <a:t>Program</a:t>
            </a:r>
            <a:endParaRPr lang="da-DK" sz="4000" kern="0" dirty="0">
              <a:solidFill>
                <a:srgbClr val="FFFFFF"/>
              </a:solidFill>
              <a:latin typeface="+mj-lt"/>
            </a:endParaRPr>
          </a:p>
        </p:txBody>
      </p:sp>
      <p:sp>
        <p:nvSpPr>
          <p:cNvPr id="8" name="Rektangel 7">
            <a:extLst>
              <a:ext uri="{FF2B5EF4-FFF2-40B4-BE49-F238E27FC236}">
                <a16:creationId xmlns:a16="http://schemas.microsoft.com/office/drawing/2014/main" id="{26CFFF70-D134-4E41-94B4-3A22D9E97AF8}"/>
              </a:ext>
            </a:extLst>
          </p:cNvPr>
          <p:cNvSpPr/>
          <p:nvPr/>
        </p:nvSpPr>
        <p:spPr>
          <a:xfrm>
            <a:off x="315913" y="1556792"/>
            <a:ext cx="6092825" cy="2677656"/>
          </a:xfrm>
          <a:prstGeom prst="rect">
            <a:avLst/>
          </a:prstGeom>
        </p:spPr>
        <p:txBody>
          <a:bodyPr>
            <a:spAutoFit/>
          </a:bodyPr>
          <a:lstStyle/>
          <a:p>
            <a:pPr marL="1261800" lvl="2" indent="-685800">
              <a:lnSpc>
                <a:spcPct val="100000"/>
              </a:lnSpc>
              <a:buFont typeface="Wingdings" pitchFamily="2" charset="2"/>
              <a:buChar char="ü"/>
            </a:pPr>
            <a:r>
              <a:rPr lang="da-DK" sz="2400" dirty="0">
                <a:solidFill>
                  <a:srgbClr val="FFFFFF"/>
                </a:solidFill>
              </a:rPr>
              <a:t>Kandidatoptag</a:t>
            </a:r>
          </a:p>
          <a:p>
            <a:pPr marL="1261800" lvl="2" indent="-685800">
              <a:lnSpc>
                <a:spcPct val="100000"/>
              </a:lnSpc>
              <a:buFont typeface="Wingdings" pitchFamily="2" charset="2"/>
              <a:buChar char="ü"/>
            </a:pPr>
            <a:r>
              <a:rPr lang="da-DK" sz="2400" dirty="0">
                <a:solidFill>
                  <a:srgbClr val="FFFFFF"/>
                </a:solidFill>
              </a:rPr>
              <a:t>Kandidatkontrakt</a:t>
            </a:r>
          </a:p>
          <a:p>
            <a:pPr marL="1261800" lvl="2" indent="-685800">
              <a:lnSpc>
                <a:spcPct val="100000"/>
              </a:lnSpc>
              <a:buFont typeface="Wingdings" pitchFamily="2" charset="2"/>
              <a:buChar char="ü"/>
            </a:pPr>
            <a:r>
              <a:rPr lang="da-DK" sz="2400" dirty="0">
                <a:solidFill>
                  <a:srgbClr val="FFFFFF"/>
                </a:solidFill>
              </a:rPr>
              <a:t>Kemisk projekt</a:t>
            </a:r>
          </a:p>
          <a:p>
            <a:pPr marL="1261800" lvl="2" indent="-685800">
              <a:lnSpc>
                <a:spcPct val="100000"/>
              </a:lnSpc>
              <a:buFont typeface="Wingdings" pitchFamily="2" charset="2"/>
              <a:buChar char="ü"/>
            </a:pPr>
            <a:r>
              <a:rPr lang="da-DK" sz="2400" dirty="0">
                <a:solidFill>
                  <a:srgbClr val="FFFFFF"/>
                </a:solidFill>
              </a:rPr>
              <a:t>Speciale</a:t>
            </a:r>
          </a:p>
          <a:p>
            <a:pPr marL="1261800" lvl="2" indent="-685800">
              <a:lnSpc>
                <a:spcPct val="100000"/>
              </a:lnSpc>
              <a:buFont typeface="Wingdings" pitchFamily="2" charset="2"/>
              <a:buChar char="ü"/>
            </a:pPr>
            <a:r>
              <a:rPr lang="da-DK" sz="2400" dirty="0">
                <a:solidFill>
                  <a:srgbClr val="FFFFFF"/>
                </a:solidFill>
              </a:rPr>
              <a:t>Specialiseringer</a:t>
            </a:r>
          </a:p>
          <a:p>
            <a:pPr marL="1261800" lvl="2" indent="-685800">
              <a:lnSpc>
                <a:spcPct val="100000"/>
              </a:lnSpc>
              <a:buFont typeface="Wingdings" pitchFamily="2" charset="2"/>
              <a:buChar char="ü"/>
            </a:pPr>
            <a:r>
              <a:rPr lang="da-DK" sz="2400" dirty="0">
                <a:solidFill>
                  <a:srgbClr val="FFFFFF"/>
                </a:solidFill>
              </a:rPr>
              <a:t>Bachelorprojekt</a:t>
            </a:r>
          </a:p>
          <a:p>
            <a:pPr marL="1261800" lvl="2" indent="-685800">
              <a:lnSpc>
                <a:spcPct val="100000"/>
              </a:lnSpc>
              <a:buFont typeface="Wingdings" pitchFamily="2" charset="2"/>
              <a:buChar char="ü"/>
            </a:pPr>
            <a:r>
              <a:rPr lang="da-DK" sz="2400" dirty="0">
                <a:solidFill>
                  <a:srgbClr val="FFFFFF"/>
                </a:solidFill>
              </a:rPr>
              <a:t>Spørgsmål</a:t>
            </a:r>
          </a:p>
        </p:txBody>
      </p:sp>
      <p:pic>
        <p:nvPicPr>
          <p:cNvPr id="5" name="Grafik 4" descr="Liste med massiv udfyldning">
            <a:extLst>
              <a:ext uri="{FF2B5EF4-FFF2-40B4-BE49-F238E27FC236}">
                <a16:creationId xmlns:a16="http://schemas.microsoft.com/office/drawing/2014/main" id="{BEC5A6DC-2826-FE41-BD0D-95575949A7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11093">
            <a:off x="6612640" y="1426152"/>
            <a:ext cx="3625552" cy="3625552"/>
          </a:xfrm>
          <a:prstGeom prst="rect">
            <a:avLst/>
          </a:prstGeom>
        </p:spPr>
      </p:pic>
    </p:spTree>
    <p:extLst>
      <p:ext uri="{BB962C8B-B14F-4D97-AF65-F5344CB8AC3E}">
        <p14:creationId xmlns:p14="http://schemas.microsoft.com/office/powerpoint/2010/main" val="276481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7000D-7C5E-D64B-8AB1-8D50687BEB9C}"/>
              </a:ext>
            </a:extLst>
          </p:cNvPr>
          <p:cNvSpPr>
            <a:spLocks noGrp="1"/>
          </p:cNvSpPr>
          <p:nvPr>
            <p:ph type="ctrTitle"/>
          </p:nvPr>
        </p:nvSpPr>
        <p:spPr>
          <a:xfrm>
            <a:off x="985838" y="2897841"/>
            <a:ext cx="10220325" cy="830997"/>
          </a:xfrm>
        </p:spPr>
        <p:txBody>
          <a:bodyPr/>
          <a:lstStyle/>
          <a:p>
            <a:r>
              <a:rPr lang="en-US" dirty="0"/>
              <a:t>Kemi </a:t>
            </a:r>
            <a:r>
              <a:rPr lang="en-US" dirty="0" err="1"/>
              <a:t>specialiseringer</a:t>
            </a:r>
            <a:endParaRPr lang="en-US" dirty="0"/>
          </a:p>
        </p:txBody>
      </p:sp>
      <p:sp>
        <p:nvSpPr>
          <p:cNvPr id="3" name="Pladsholder til dato 2">
            <a:extLst>
              <a:ext uri="{FF2B5EF4-FFF2-40B4-BE49-F238E27FC236}">
                <a16:creationId xmlns:a16="http://schemas.microsoft.com/office/drawing/2014/main" id="{D36D88CF-4235-E242-80B8-7FD3C3FB26F9}"/>
              </a:ext>
            </a:extLst>
          </p:cNvPr>
          <p:cNvSpPr>
            <a:spLocks noGrp="1"/>
          </p:cNvSpPr>
          <p:nvPr>
            <p:ph type="dt" sz="half" idx="10"/>
          </p:nvPr>
        </p:nvSpPr>
        <p:spPr/>
        <p:txBody>
          <a:bodyPr/>
          <a:lstStyle/>
          <a:p>
            <a:fld id="{8D6A9D8B-0835-3943-8C0B-41D42FAEF114}" type="datetime1">
              <a:rPr lang="da-DK" smtClean="0"/>
              <a:t>25.01.2024</a:t>
            </a:fld>
            <a:r>
              <a:rPr lang="da-DK"/>
              <a:t>28-02-2018</a:t>
            </a:r>
            <a:endParaRPr lang="da-DK" dirty="0"/>
          </a:p>
        </p:txBody>
      </p:sp>
    </p:spTree>
    <p:extLst>
      <p:ext uri="{BB962C8B-B14F-4D97-AF65-F5344CB8AC3E}">
        <p14:creationId xmlns:p14="http://schemas.microsoft.com/office/powerpoint/2010/main" val="263792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03880114-F1C1-EA44-B443-279FC955934A}"/>
              </a:ext>
            </a:extLst>
          </p:cNvPr>
          <p:cNvPicPr>
            <a:picLocks noChangeAspect="1"/>
          </p:cNvPicPr>
          <p:nvPr/>
        </p:nvPicPr>
        <p:blipFill>
          <a:blip r:embed="rId2"/>
          <a:stretch>
            <a:fillRect/>
          </a:stretch>
        </p:blipFill>
        <p:spPr>
          <a:xfrm>
            <a:off x="1503472" y="0"/>
            <a:ext cx="9181880" cy="6265850"/>
          </a:xfrm>
          <a:prstGeom prst="rect">
            <a:avLst/>
          </a:prstGeom>
        </p:spPr>
      </p:pic>
    </p:spTree>
    <p:extLst>
      <p:ext uri="{BB962C8B-B14F-4D97-AF65-F5344CB8AC3E}">
        <p14:creationId xmlns:p14="http://schemas.microsoft.com/office/powerpoint/2010/main" val="297145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2" name="Billede 1">
            <a:extLst>
              <a:ext uri="{FF2B5EF4-FFF2-40B4-BE49-F238E27FC236}">
                <a16:creationId xmlns:a16="http://schemas.microsoft.com/office/drawing/2014/main" id="{07EFC81C-8896-904C-85CE-5266570A68EE}"/>
              </a:ext>
            </a:extLst>
          </p:cNvPr>
          <p:cNvPicPr>
            <a:picLocks noChangeAspect="1"/>
          </p:cNvPicPr>
          <p:nvPr/>
        </p:nvPicPr>
        <p:blipFill rotWithShape="1">
          <a:blip r:embed="rId2"/>
          <a:srcRect t="8782"/>
          <a:stretch/>
        </p:blipFill>
        <p:spPr>
          <a:xfrm>
            <a:off x="1552690" y="0"/>
            <a:ext cx="9083444" cy="6237312"/>
          </a:xfrm>
          <a:prstGeom prst="rect">
            <a:avLst/>
          </a:prstGeom>
        </p:spPr>
      </p:pic>
    </p:spTree>
    <p:extLst>
      <p:ext uri="{BB962C8B-B14F-4D97-AF65-F5344CB8AC3E}">
        <p14:creationId xmlns:p14="http://schemas.microsoft.com/office/powerpoint/2010/main" val="205328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9E65212A-149A-6743-903F-66D9D0E2DABE}"/>
              </a:ext>
            </a:extLst>
          </p:cNvPr>
          <p:cNvPicPr>
            <a:picLocks noChangeAspect="1"/>
          </p:cNvPicPr>
          <p:nvPr/>
        </p:nvPicPr>
        <p:blipFill>
          <a:blip r:embed="rId2"/>
          <a:stretch>
            <a:fillRect/>
          </a:stretch>
        </p:blipFill>
        <p:spPr>
          <a:xfrm>
            <a:off x="1421606" y="4057"/>
            <a:ext cx="9345612" cy="6301398"/>
          </a:xfrm>
          <a:prstGeom prst="rect">
            <a:avLst/>
          </a:prstGeom>
        </p:spPr>
      </p:pic>
    </p:spTree>
    <p:extLst>
      <p:ext uri="{BB962C8B-B14F-4D97-AF65-F5344CB8AC3E}">
        <p14:creationId xmlns:p14="http://schemas.microsoft.com/office/powerpoint/2010/main" val="86617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5" name="Billede 4" descr="Et billede, der indeholder tekst, skærmbillede, Parallel, Rektangel&#10;&#10;Automatisk genereret beskrivelse">
            <a:extLst>
              <a:ext uri="{FF2B5EF4-FFF2-40B4-BE49-F238E27FC236}">
                <a16:creationId xmlns:a16="http://schemas.microsoft.com/office/drawing/2014/main" id="{437A6597-5C93-D993-DF68-7012FEC1DF71}"/>
              </a:ext>
            </a:extLst>
          </p:cNvPr>
          <p:cNvPicPr>
            <a:picLocks noChangeAspect="1"/>
          </p:cNvPicPr>
          <p:nvPr/>
        </p:nvPicPr>
        <p:blipFill rotWithShape="1">
          <a:blip r:embed="rId2">
            <a:extLst>
              <a:ext uri="{28A0092B-C50C-407E-A947-70E740481C1C}">
                <a14:useLocalDpi xmlns:a14="http://schemas.microsoft.com/office/drawing/2010/main" val="0"/>
              </a:ext>
            </a:extLst>
          </a:blip>
          <a:srcRect t="2819" b="6187"/>
          <a:stretch/>
        </p:blipFill>
        <p:spPr>
          <a:xfrm>
            <a:off x="1341884" y="116632"/>
            <a:ext cx="9505056" cy="6110394"/>
          </a:xfrm>
          <a:prstGeom prst="rect">
            <a:avLst/>
          </a:prstGeom>
        </p:spPr>
      </p:pic>
    </p:spTree>
    <p:extLst>
      <p:ext uri="{BB962C8B-B14F-4D97-AF65-F5344CB8AC3E}">
        <p14:creationId xmlns:p14="http://schemas.microsoft.com/office/powerpoint/2010/main" val="59809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B336BDCD-E335-F444-B659-BAA0B9099914}"/>
              </a:ext>
            </a:extLst>
          </p:cNvPr>
          <p:cNvPicPr>
            <a:picLocks noChangeAspect="1"/>
          </p:cNvPicPr>
          <p:nvPr/>
        </p:nvPicPr>
        <p:blipFill>
          <a:blip r:embed="rId2"/>
          <a:stretch>
            <a:fillRect/>
          </a:stretch>
        </p:blipFill>
        <p:spPr>
          <a:xfrm>
            <a:off x="1453790" y="0"/>
            <a:ext cx="9281243" cy="6278488"/>
          </a:xfrm>
          <a:prstGeom prst="rect">
            <a:avLst/>
          </a:prstGeom>
        </p:spPr>
      </p:pic>
    </p:spTree>
    <p:extLst>
      <p:ext uri="{BB962C8B-B14F-4D97-AF65-F5344CB8AC3E}">
        <p14:creationId xmlns:p14="http://schemas.microsoft.com/office/powerpoint/2010/main" val="267359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pic>
        <p:nvPicPr>
          <p:cNvPr id="4" name="Billede 3">
            <a:extLst>
              <a:ext uri="{FF2B5EF4-FFF2-40B4-BE49-F238E27FC236}">
                <a16:creationId xmlns:a16="http://schemas.microsoft.com/office/drawing/2014/main" id="{E1F95448-5BD2-EB47-8EEA-E35DC85751AF}"/>
              </a:ext>
            </a:extLst>
          </p:cNvPr>
          <p:cNvPicPr>
            <a:picLocks noChangeAspect="1"/>
          </p:cNvPicPr>
          <p:nvPr/>
        </p:nvPicPr>
        <p:blipFill>
          <a:blip r:embed="rId2"/>
          <a:stretch>
            <a:fillRect/>
          </a:stretch>
        </p:blipFill>
        <p:spPr>
          <a:xfrm>
            <a:off x="1442151" y="1116"/>
            <a:ext cx="9304522" cy="6290557"/>
          </a:xfrm>
          <a:prstGeom prst="rect">
            <a:avLst/>
          </a:prstGeom>
        </p:spPr>
      </p:pic>
    </p:spTree>
    <p:extLst>
      <p:ext uri="{BB962C8B-B14F-4D97-AF65-F5344CB8AC3E}">
        <p14:creationId xmlns:p14="http://schemas.microsoft.com/office/powerpoint/2010/main" val="187162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BAchelorprojekt</a:t>
            </a:r>
            <a:endParaRPr lang="da-DK" sz="4000" kern="0" dirty="0">
              <a:solidFill>
                <a:srgbClr val="FFFFFF"/>
              </a:solidFill>
              <a:latin typeface="+mj-lt"/>
            </a:endParaRPr>
          </a:p>
        </p:txBody>
      </p:sp>
      <p:sp>
        <p:nvSpPr>
          <p:cNvPr id="10" name="Pladsholder til tekst 3">
            <a:extLst>
              <a:ext uri="{FF2B5EF4-FFF2-40B4-BE49-F238E27FC236}">
                <a16:creationId xmlns:a16="http://schemas.microsoft.com/office/drawing/2014/main" id="{1534B7E8-D592-C74F-8DA7-396960C3EE53}"/>
              </a:ext>
            </a:extLst>
          </p:cNvPr>
          <p:cNvSpPr txBox="1">
            <a:spLocks/>
          </p:cNvSpPr>
          <p:nvPr/>
        </p:nvSpPr>
        <p:spPr bwMode="auto">
          <a:xfrm>
            <a:off x="462814" y="1214680"/>
            <a:ext cx="1126219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b="1" kern="0" dirty="0">
                <a:solidFill>
                  <a:schemeClr val="bg1"/>
                </a:solidFill>
              </a:rPr>
              <a:t>Bacheloropgaven er 10 ECTS – IKKE mere end det!</a:t>
            </a:r>
            <a:br>
              <a:rPr lang="da-DK" b="1" kern="0" dirty="0">
                <a:solidFill>
                  <a:schemeClr val="bg1"/>
                </a:solidFill>
              </a:rPr>
            </a:br>
            <a:endParaRPr lang="da-DK" b="1" kern="0" dirty="0">
              <a:solidFill>
                <a:schemeClr val="bg1"/>
              </a:solidFill>
            </a:endParaRPr>
          </a:p>
          <a:p>
            <a:pPr>
              <a:buClr>
                <a:schemeClr val="bg2">
                  <a:lumMod val="75000"/>
                </a:schemeClr>
              </a:buClr>
              <a:buNone/>
            </a:pPr>
            <a:r>
              <a:rPr lang="da-DK" kern="0" dirty="0">
                <a:solidFill>
                  <a:schemeClr val="bg1"/>
                </a:solidFill>
              </a:rPr>
              <a:t>Du skal stifte bekendtskab med forskning ved at lave et selvstændigt arbejde</a:t>
            </a:r>
          </a:p>
          <a:p>
            <a:pPr>
              <a:buClr>
                <a:schemeClr val="bg2">
                  <a:lumMod val="75000"/>
                </a:schemeClr>
              </a:buClr>
              <a:buNone/>
            </a:pPr>
            <a:r>
              <a:rPr lang="da-DK" kern="0" dirty="0">
                <a:solidFill>
                  <a:schemeClr val="bg1"/>
                </a:solidFill>
              </a:rPr>
              <a:t>Demonstrere den viden og de akademiske færdigheder du har opnået hidtil</a:t>
            </a:r>
          </a:p>
          <a:p>
            <a:pPr>
              <a:buClr>
                <a:schemeClr val="bg2">
                  <a:lumMod val="75000"/>
                </a:schemeClr>
              </a:buClr>
              <a:buNone/>
            </a:pPr>
            <a:r>
              <a:rPr lang="da-DK" kern="0" dirty="0">
                <a:solidFill>
                  <a:schemeClr val="bg1"/>
                </a:solidFill>
              </a:rPr>
              <a:t>Du skal udføre og afrapportere et selvstændigt arbejde</a:t>
            </a:r>
          </a:p>
          <a:p>
            <a:pPr>
              <a:buClr>
                <a:schemeClr val="bg2">
                  <a:lumMod val="75000"/>
                </a:schemeClr>
              </a:buClr>
              <a:buNone/>
            </a:pPr>
            <a:r>
              <a:rPr lang="da-DK" kern="0" dirty="0">
                <a:solidFill>
                  <a:schemeClr val="bg1"/>
                </a:solidFill>
              </a:rPr>
              <a:t>Det er primært en øvelse i metode, formidling og formalia</a:t>
            </a:r>
          </a:p>
          <a:p>
            <a:pPr>
              <a:buNone/>
            </a:pPr>
            <a:endParaRPr lang="en-GB" kern="0" dirty="0">
              <a:solidFill>
                <a:schemeClr val="bg1"/>
              </a:solidFill>
            </a:endParaRPr>
          </a:p>
        </p:txBody>
      </p:sp>
      <p:pic>
        <p:nvPicPr>
          <p:cNvPr id="2" name="Billede 1">
            <a:extLst>
              <a:ext uri="{FF2B5EF4-FFF2-40B4-BE49-F238E27FC236}">
                <a16:creationId xmlns:a16="http://schemas.microsoft.com/office/drawing/2014/main" id="{14F6D872-E2E5-B748-966D-F879D5496574}"/>
              </a:ext>
            </a:extLst>
          </p:cNvPr>
          <p:cNvPicPr>
            <a:picLocks noChangeAspect="1"/>
          </p:cNvPicPr>
          <p:nvPr/>
        </p:nvPicPr>
        <p:blipFill>
          <a:blip r:embed="rId3"/>
          <a:stretch>
            <a:fillRect/>
          </a:stretch>
        </p:blipFill>
        <p:spPr>
          <a:xfrm>
            <a:off x="462814" y="3645024"/>
            <a:ext cx="5256584" cy="2435367"/>
          </a:xfrm>
          <a:prstGeom prst="rect">
            <a:avLst/>
          </a:prstGeom>
        </p:spPr>
      </p:pic>
    </p:spTree>
    <p:extLst>
      <p:ext uri="{BB962C8B-B14F-4D97-AF65-F5344CB8AC3E}">
        <p14:creationId xmlns:p14="http://schemas.microsoft.com/office/powerpoint/2010/main" val="103509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BAchelorprojekt</a:t>
            </a:r>
            <a:endParaRPr lang="da-DK" sz="4000" kern="0" dirty="0">
              <a:solidFill>
                <a:srgbClr val="FFFFFF"/>
              </a:solidFill>
              <a:latin typeface="+mj-lt"/>
            </a:endParaRPr>
          </a:p>
        </p:txBody>
      </p:sp>
      <p:sp>
        <p:nvSpPr>
          <p:cNvPr id="5" name="Pladsholder til tekst 3">
            <a:extLst>
              <a:ext uri="{FF2B5EF4-FFF2-40B4-BE49-F238E27FC236}">
                <a16:creationId xmlns:a16="http://schemas.microsoft.com/office/drawing/2014/main" id="{952785C2-BAB9-F746-B20A-D4322D77DB16}"/>
              </a:ext>
            </a:extLst>
          </p:cNvPr>
          <p:cNvSpPr txBox="1">
            <a:spLocks/>
          </p:cNvSpPr>
          <p:nvPr/>
        </p:nvSpPr>
        <p:spPr bwMode="auto">
          <a:xfrm>
            <a:off x="462520" y="1532961"/>
            <a:ext cx="1126219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Bachelorprojektet afsluttes med en rapport på 20-30 sider, hvor dine resultater (teori, metode, resultater, analyse, perspektiver, mm.) afrapporteres</a:t>
            </a:r>
            <a:br>
              <a:rPr lang="da-DK" kern="0" dirty="0">
                <a:solidFill>
                  <a:schemeClr val="bg1"/>
                </a:solidFill>
              </a:rPr>
            </a:br>
            <a:endParaRPr lang="da-DK" kern="0" dirty="0">
              <a:solidFill>
                <a:schemeClr val="bg1"/>
              </a:solidFill>
            </a:endParaRPr>
          </a:p>
          <a:p>
            <a:pPr>
              <a:buClr>
                <a:schemeClr val="bg2">
                  <a:lumMod val="75000"/>
                </a:schemeClr>
              </a:buClr>
              <a:buNone/>
            </a:pPr>
            <a:r>
              <a:rPr lang="da-DK" kern="0" dirty="0">
                <a:solidFill>
                  <a:schemeClr val="bg1"/>
                </a:solidFill>
              </a:rPr>
              <a:t>Begynd gerne at skrive i god tid (brug læseferien). Hvis man har tid og overskud kan man altid lave noget mere på projektet og afrapportere dette.</a:t>
            </a:r>
          </a:p>
          <a:p>
            <a:pPr>
              <a:buClr>
                <a:schemeClr val="bg2">
                  <a:lumMod val="75000"/>
                </a:schemeClr>
              </a:buClr>
              <a:buNone/>
            </a:pPr>
            <a:r>
              <a:rPr lang="da-DK" kern="0" dirty="0">
                <a:solidFill>
                  <a:schemeClr val="bg1"/>
                </a:solidFill>
              </a:rPr>
              <a:t>Næste aflevering er </a:t>
            </a:r>
            <a:r>
              <a:rPr lang="da-DK" b="1" kern="0" dirty="0">
                <a:solidFill>
                  <a:schemeClr val="bg1"/>
                </a:solidFill>
              </a:rPr>
              <a:t>lørdag d. 15.06.2024 kl. 13:00</a:t>
            </a:r>
            <a:r>
              <a:rPr lang="da-DK" kern="0" dirty="0">
                <a:solidFill>
                  <a:schemeClr val="bg1"/>
                </a:solidFill>
              </a:rPr>
              <a:t>. </a:t>
            </a:r>
          </a:p>
          <a:p>
            <a:pPr>
              <a:buClr>
                <a:schemeClr val="bg2">
                  <a:lumMod val="75000"/>
                </a:schemeClr>
              </a:buClr>
              <a:buNone/>
            </a:pPr>
            <a:r>
              <a:rPr lang="da-DK" kern="0" dirty="0">
                <a:solidFill>
                  <a:schemeClr val="bg1"/>
                </a:solidFill>
              </a:rPr>
              <a:t>Afleveres via Digital Eksamen (DE)</a:t>
            </a:r>
          </a:p>
        </p:txBody>
      </p:sp>
    </p:spTree>
    <p:extLst>
      <p:ext uri="{BB962C8B-B14F-4D97-AF65-F5344CB8AC3E}">
        <p14:creationId xmlns:p14="http://schemas.microsoft.com/office/powerpoint/2010/main" val="403264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BAchelorprojektkontrakt</a:t>
            </a:r>
            <a:endParaRPr lang="da-DK" sz="4000" kern="0" dirty="0">
              <a:solidFill>
                <a:srgbClr val="FFFFFF"/>
              </a:solidFill>
              <a:latin typeface="+mj-lt"/>
            </a:endParaRPr>
          </a:p>
        </p:txBody>
      </p:sp>
      <p:sp>
        <p:nvSpPr>
          <p:cNvPr id="5" name="Pladsholder til tekst 3">
            <a:extLst>
              <a:ext uri="{FF2B5EF4-FFF2-40B4-BE49-F238E27FC236}">
                <a16:creationId xmlns:a16="http://schemas.microsoft.com/office/drawing/2014/main" id="{952785C2-BAB9-F746-B20A-D4322D77DB16}"/>
              </a:ext>
            </a:extLst>
          </p:cNvPr>
          <p:cNvSpPr txBox="1">
            <a:spLocks/>
          </p:cNvSpPr>
          <p:nvPr/>
        </p:nvSpPr>
        <p:spPr bwMode="auto">
          <a:xfrm>
            <a:off x="462520" y="1340768"/>
            <a:ext cx="11262198" cy="3929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Clr>
                <a:schemeClr val="bg2">
                  <a:lumMod val="75000"/>
                </a:schemeClr>
              </a:buClr>
              <a:buNone/>
            </a:pPr>
            <a:r>
              <a:rPr lang="da-DK" kern="0" dirty="0">
                <a:solidFill>
                  <a:schemeClr val="bg1"/>
                </a:solidFill>
              </a:rPr>
              <a:t>Video findes på studieportalen – undervisning – opbygning og struktur – </a:t>
            </a:r>
            <a:r>
              <a:rPr lang="da-DK" kern="0" dirty="0" err="1">
                <a:solidFill>
                  <a:schemeClr val="bg1"/>
                </a:solidFill>
              </a:rPr>
              <a:t>kassogrammer</a:t>
            </a:r>
            <a:r>
              <a:rPr lang="da-DK" kern="0" dirty="0">
                <a:solidFill>
                  <a:schemeClr val="bg1"/>
                </a:solidFill>
              </a:rPr>
              <a:t> og specialiseringer</a:t>
            </a:r>
          </a:p>
        </p:txBody>
      </p:sp>
      <p:pic>
        <p:nvPicPr>
          <p:cNvPr id="7" name="Billede 6" descr="Et billede, der indeholder tekst, skærmbillede, Font/skrifttype&#10;&#10;Automatisk genereret beskrivelse">
            <a:extLst>
              <a:ext uri="{FF2B5EF4-FFF2-40B4-BE49-F238E27FC236}">
                <a16:creationId xmlns:a16="http://schemas.microsoft.com/office/drawing/2014/main" id="{CD317B4F-67BD-1220-E60C-88D4380B3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08" y="1844824"/>
            <a:ext cx="9073008" cy="4185492"/>
          </a:xfrm>
          <a:prstGeom prst="rect">
            <a:avLst/>
          </a:prstGeom>
        </p:spPr>
      </p:pic>
    </p:spTree>
    <p:extLst>
      <p:ext uri="{BB962C8B-B14F-4D97-AF65-F5344CB8AC3E}">
        <p14:creationId xmlns:p14="http://schemas.microsoft.com/office/powerpoint/2010/main" val="177802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a:solidFill>
                  <a:srgbClr val="FFFFFF"/>
                </a:solidFill>
                <a:latin typeface="+mj-lt"/>
              </a:rPr>
              <a:t>Deadlines</a:t>
            </a:r>
            <a:endParaRPr lang="da-DK" sz="4000" kern="0" dirty="0">
              <a:solidFill>
                <a:srgbClr val="FFFFFF"/>
              </a:solidFill>
              <a:latin typeface="+mj-lt"/>
            </a:endParaRPr>
          </a:p>
        </p:txBody>
      </p:sp>
      <p:sp>
        <p:nvSpPr>
          <p:cNvPr id="14" name="Pladsholder til indhold 2">
            <a:extLst>
              <a:ext uri="{FF2B5EF4-FFF2-40B4-BE49-F238E27FC236}">
                <a16:creationId xmlns:a16="http://schemas.microsoft.com/office/drawing/2014/main" id="{23BE5F2E-B65E-BB4E-813E-F7E2FFBFD654}"/>
              </a:ext>
            </a:extLst>
          </p:cNvPr>
          <p:cNvSpPr txBox="1">
            <a:spLocks/>
          </p:cNvSpPr>
          <p:nvPr/>
        </p:nvSpPr>
        <p:spPr>
          <a:xfrm>
            <a:off x="985838" y="1373021"/>
            <a:ext cx="10220325" cy="4521366"/>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sz="3200" kern="0" dirty="0">
                <a:solidFill>
                  <a:schemeClr val="bg1"/>
                </a:solidFill>
              </a:rPr>
              <a:t>Ansøgningsfrist: </a:t>
            </a:r>
            <a:r>
              <a:rPr lang="da-DK" sz="3200" b="1" kern="0" dirty="0">
                <a:solidFill>
                  <a:schemeClr val="bg1"/>
                </a:solidFill>
              </a:rPr>
              <a:t>1. marts 2024</a:t>
            </a:r>
          </a:p>
          <a:p>
            <a:endParaRPr lang="da-DK" sz="3200" kern="0" dirty="0">
              <a:solidFill>
                <a:schemeClr val="bg1"/>
              </a:solidFill>
            </a:endParaRPr>
          </a:p>
          <a:p>
            <a:r>
              <a:rPr lang="da-DK" sz="3200" kern="0" dirty="0">
                <a:solidFill>
                  <a:schemeClr val="bg1"/>
                </a:solidFill>
              </a:rPr>
              <a:t>Svar: 1. maj –10. juni (NB: på DANS)</a:t>
            </a:r>
          </a:p>
          <a:p>
            <a:endParaRPr lang="da-DK" sz="3200" kern="0" dirty="0">
              <a:solidFill>
                <a:schemeClr val="bg1"/>
              </a:solidFill>
            </a:endParaRPr>
          </a:p>
          <a:p>
            <a:r>
              <a:rPr lang="da-DK" sz="3200" kern="0" dirty="0">
                <a:solidFill>
                  <a:schemeClr val="bg1"/>
                </a:solidFill>
              </a:rPr>
              <a:t>Frist for accept af studieplads: 15. juni 2024</a:t>
            </a:r>
          </a:p>
          <a:p>
            <a:endParaRPr lang="da-DK" sz="3200" kern="0" dirty="0"/>
          </a:p>
        </p:txBody>
      </p:sp>
    </p:spTree>
    <p:extLst>
      <p:ext uri="{BB962C8B-B14F-4D97-AF65-F5344CB8AC3E}">
        <p14:creationId xmlns:p14="http://schemas.microsoft.com/office/powerpoint/2010/main" val="259839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kern="0" dirty="0" err="1">
                <a:solidFill>
                  <a:srgbClr val="FFFFFF"/>
                </a:solidFill>
                <a:latin typeface="+mj-lt"/>
              </a:rPr>
              <a:t>Spørgsmål</a:t>
            </a:r>
            <a:endParaRPr lang="da-DK" sz="4000" kern="0" dirty="0">
              <a:solidFill>
                <a:srgbClr val="FFFFFF"/>
              </a:solidFill>
              <a:latin typeface="+mj-lt"/>
            </a:endParaRPr>
          </a:p>
        </p:txBody>
      </p:sp>
      <p:pic>
        <p:nvPicPr>
          <p:cNvPr id="6" name="Grafik 5" descr="Spørgsmål med massiv udfyldning">
            <a:extLst>
              <a:ext uri="{FF2B5EF4-FFF2-40B4-BE49-F238E27FC236}">
                <a16:creationId xmlns:a16="http://schemas.microsoft.com/office/drawing/2014/main" id="{3F2A753B-4362-FC49-B11F-64A6CD474D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9708" y="2813707"/>
            <a:ext cx="2329408" cy="2329408"/>
          </a:xfrm>
          <a:prstGeom prst="rect">
            <a:avLst/>
          </a:prstGeom>
        </p:spPr>
      </p:pic>
      <p:pic>
        <p:nvPicPr>
          <p:cNvPr id="8" name="Grafik 7" descr="Spørgsmålstegn med massiv udfyldning">
            <a:extLst>
              <a:ext uri="{FF2B5EF4-FFF2-40B4-BE49-F238E27FC236}">
                <a16:creationId xmlns:a16="http://schemas.microsoft.com/office/drawing/2014/main" id="{38341882-4F63-D64C-A8A3-4C9DD7C520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9906" y="2775152"/>
            <a:ext cx="2329407" cy="2329407"/>
          </a:xfrm>
          <a:prstGeom prst="rect">
            <a:avLst/>
          </a:prstGeom>
        </p:spPr>
      </p:pic>
      <p:pic>
        <p:nvPicPr>
          <p:cNvPr id="10" name="Grafik 9" descr="Badge Spørgsmålstegn med massiv udfyldning">
            <a:extLst>
              <a:ext uri="{FF2B5EF4-FFF2-40B4-BE49-F238E27FC236}">
                <a16:creationId xmlns:a16="http://schemas.microsoft.com/office/drawing/2014/main" id="{FFFFE226-5FDF-5E4B-804C-6599FBBD0B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05053" y="2813708"/>
            <a:ext cx="2329407" cy="2329407"/>
          </a:xfrm>
          <a:prstGeom prst="rect">
            <a:avLst/>
          </a:prstGeom>
        </p:spPr>
      </p:pic>
      <p:sp>
        <p:nvSpPr>
          <p:cNvPr id="2" name="Tekstfelt 1">
            <a:extLst>
              <a:ext uri="{FF2B5EF4-FFF2-40B4-BE49-F238E27FC236}">
                <a16:creationId xmlns:a16="http://schemas.microsoft.com/office/drawing/2014/main" id="{077C578F-4008-9F3F-1862-4B5670C1A52E}"/>
              </a:ext>
            </a:extLst>
          </p:cNvPr>
          <p:cNvSpPr txBox="1"/>
          <p:nvPr/>
        </p:nvSpPr>
        <p:spPr>
          <a:xfrm>
            <a:off x="433246" y="1714784"/>
            <a:ext cx="8668820" cy="2923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5000"/>
              </a:lnSpc>
            </a:pPr>
            <a:r>
              <a:rPr lang="da-DK" sz="2000" dirty="0">
                <a:solidFill>
                  <a:schemeClr val="bg1"/>
                </a:solidFill>
                <a:latin typeface="+mn-lt"/>
              </a:rPr>
              <a:t>studievejleder.kemi.nat@au.dk</a:t>
            </a:r>
          </a:p>
        </p:txBody>
      </p:sp>
      <p:sp>
        <p:nvSpPr>
          <p:cNvPr id="5" name="Tekstfelt 4">
            <a:extLst>
              <a:ext uri="{FF2B5EF4-FFF2-40B4-BE49-F238E27FC236}">
                <a16:creationId xmlns:a16="http://schemas.microsoft.com/office/drawing/2014/main" id="{FD6DD8BD-53F8-DFA7-DA05-59328B0C7A5D}"/>
              </a:ext>
            </a:extLst>
          </p:cNvPr>
          <p:cNvSpPr txBox="1"/>
          <p:nvPr/>
        </p:nvSpPr>
        <p:spPr>
          <a:xfrm>
            <a:off x="433440" y="1290690"/>
            <a:ext cx="8312435" cy="2923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5000"/>
              </a:lnSpc>
            </a:pPr>
            <a:r>
              <a:rPr lang="da-DK" sz="2000" dirty="0">
                <a:solidFill>
                  <a:schemeClr val="bg1"/>
                </a:solidFill>
                <a:latin typeface="+mn-lt"/>
              </a:rPr>
              <a:t>Kontakt mig endelig, hvis I har får flere spørgsmål:</a:t>
            </a:r>
          </a:p>
        </p:txBody>
      </p:sp>
    </p:spTree>
    <p:extLst>
      <p:ext uri="{BB962C8B-B14F-4D97-AF65-F5344CB8AC3E}">
        <p14:creationId xmlns:p14="http://schemas.microsoft.com/office/powerpoint/2010/main" val="4181880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kandidatoptag</a:t>
            </a:r>
            <a:endParaRPr lang="da-DK" sz="4000" kern="0" dirty="0">
              <a:solidFill>
                <a:srgbClr val="FFFFFF"/>
              </a:solidFill>
              <a:latin typeface="+mj-lt"/>
            </a:endParaRPr>
          </a:p>
        </p:txBody>
      </p:sp>
      <p:pic>
        <p:nvPicPr>
          <p:cNvPr id="8" name="Billede 7" descr="Et billede, der indeholder tekst, skærmbillede&#10;&#10;Automatisk genereret beskrivelse">
            <a:extLst>
              <a:ext uri="{FF2B5EF4-FFF2-40B4-BE49-F238E27FC236}">
                <a16:creationId xmlns:a16="http://schemas.microsoft.com/office/drawing/2014/main" id="{F241238B-F05E-5354-2D5E-A2030D683B56}"/>
              </a:ext>
            </a:extLst>
          </p:cNvPr>
          <p:cNvPicPr>
            <a:picLocks noChangeAspect="1"/>
          </p:cNvPicPr>
          <p:nvPr/>
        </p:nvPicPr>
        <p:blipFill rotWithShape="1">
          <a:blip r:embed="rId2">
            <a:extLst>
              <a:ext uri="{28A0092B-C50C-407E-A947-70E740481C1C}">
                <a14:useLocalDpi xmlns:a14="http://schemas.microsoft.com/office/drawing/2010/main" val="0"/>
              </a:ext>
            </a:extLst>
          </a:blip>
          <a:srcRect b="28206"/>
          <a:stretch/>
        </p:blipFill>
        <p:spPr>
          <a:xfrm>
            <a:off x="775216" y="1156461"/>
            <a:ext cx="10637393" cy="4545077"/>
          </a:xfrm>
          <a:prstGeom prst="rect">
            <a:avLst/>
          </a:prstGeom>
        </p:spPr>
      </p:pic>
      <p:sp>
        <p:nvSpPr>
          <p:cNvPr id="9" name="Rektangel 8">
            <a:extLst>
              <a:ext uri="{FF2B5EF4-FFF2-40B4-BE49-F238E27FC236}">
                <a16:creationId xmlns:a16="http://schemas.microsoft.com/office/drawing/2014/main" id="{22B9BE77-F08A-C944-C2DB-8E430E5563C6}"/>
              </a:ext>
            </a:extLst>
          </p:cNvPr>
          <p:cNvSpPr/>
          <p:nvPr/>
        </p:nvSpPr>
        <p:spPr bwMode="auto">
          <a:xfrm>
            <a:off x="4582244" y="2060848"/>
            <a:ext cx="648072" cy="72008"/>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Rektangel 9">
            <a:extLst>
              <a:ext uri="{FF2B5EF4-FFF2-40B4-BE49-F238E27FC236}">
                <a16:creationId xmlns:a16="http://schemas.microsoft.com/office/drawing/2014/main" id="{73EE34D7-CF8F-F0F8-0624-06F3144DCE16}"/>
              </a:ext>
            </a:extLst>
          </p:cNvPr>
          <p:cNvSpPr/>
          <p:nvPr/>
        </p:nvSpPr>
        <p:spPr bwMode="auto">
          <a:xfrm>
            <a:off x="4582244" y="2204864"/>
            <a:ext cx="648072" cy="72008"/>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278739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kandidatoptag</a:t>
            </a:r>
            <a:endParaRPr lang="da-DK" sz="4000" kern="0" dirty="0">
              <a:solidFill>
                <a:srgbClr val="FFFFFF"/>
              </a:solidFill>
              <a:latin typeface="+mj-lt"/>
            </a:endParaRPr>
          </a:p>
        </p:txBody>
      </p:sp>
      <p:sp>
        <p:nvSpPr>
          <p:cNvPr id="14" name="Pladsholder til indhold 2">
            <a:extLst>
              <a:ext uri="{FF2B5EF4-FFF2-40B4-BE49-F238E27FC236}">
                <a16:creationId xmlns:a16="http://schemas.microsoft.com/office/drawing/2014/main" id="{23BE5F2E-B65E-BB4E-813E-F7E2FFBFD654}"/>
              </a:ext>
            </a:extLst>
          </p:cNvPr>
          <p:cNvSpPr txBox="1">
            <a:spLocks/>
          </p:cNvSpPr>
          <p:nvPr/>
        </p:nvSpPr>
        <p:spPr>
          <a:xfrm>
            <a:off x="985838" y="1373021"/>
            <a:ext cx="10220325" cy="4521366"/>
          </a:xfrm>
          <a:prstGeom prst="rect">
            <a:avLst/>
          </a:prstGeom>
        </p:spPr>
        <p:txBody>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endParaRPr lang="da-DK" sz="3200" kern="0" dirty="0"/>
          </a:p>
        </p:txBody>
      </p:sp>
      <p:pic>
        <p:nvPicPr>
          <p:cNvPr id="6" name="Billede 5" descr="Et billede, der indeholder tekst, skærmbillede&#10;&#10;Automatisk genereret beskrivelse">
            <a:extLst>
              <a:ext uri="{FF2B5EF4-FFF2-40B4-BE49-F238E27FC236}">
                <a16:creationId xmlns:a16="http://schemas.microsoft.com/office/drawing/2014/main" id="{A0BC7C75-A318-61F6-E916-7F93943FA024}"/>
              </a:ext>
            </a:extLst>
          </p:cNvPr>
          <p:cNvPicPr>
            <a:picLocks noChangeAspect="1"/>
          </p:cNvPicPr>
          <p:nvPr/>
        </p:nvPicPr>
        <p:blipFill rotWithShape="1">
          <a:blip r:embed="rId2">
            <a:extLst>
              <a:ext uri="{28A0092B-C50C-407E-A947-70E740481C1C}">
                <a14:useLocalDpi xmlns:a14="http://schemas.microsoft.com/office/drawing/2010/main" val="0"/>
              </a:ext>
            </a:extLst>
          </a:blip>
          <a:srcRect r="6897" b="18175"/>
          <a:stretch/>
        </p:blipFill>
        <p:spPr>
          <a:xfrm>
            <a:off x="1269876" y="1086660"/>
            <a:ext cx="9025427" cy="4684679"/>
          </a:xfrm>
          <a:prstGeom prst="rect">
            <a:avLst/>
          </a:prstGeom>
        </p:spPr>
      </p:pic>
      <p:sp>
        <p:nvSpPr>
          <p:cNvPr id="7" name="Rektangel 6">
            <a:extLst>
              <a:ext uri="{FF2B5EF4-FFF2-40B4-BE49-F238E27FC236}">
                <a16:creationId xmlns:a16="http://schemas.microsoft.com/office/drawing/2014/main" id="{7F65777C-DFA2-D533-0C2D-C4C5375B0F35}"/>
              </a:ext>
            </a:extLst>
          </p:cNvPr>
          <p:cNvSpPr/>
          <p:nvPr/>
        </p:nvSpPr>
        <p:spPr bwMode="auto">
          <a:xfrm>
            <a:off x="2133972" y="2204864"/>
            <a:ext cx="432048" cy="144016"/>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Rektangel 7">
            <a:extLst>
              <a:ext uri="{FF2B5EF4-FFF2-40B4-BE49-F238E27FC236}">
                <a16:creationId xmlns:a16="http://schemas.microsoft.com/office/drawing/2014/main" id="{601E0057-177C-90A9-65E6-78E33DB6432D}"/>
              </a:ext>
            </a:extLst>
          </p:cNvPr>
          <p:cNvSpPr/>
          <p:nvPr/>
        </p:nvSpPr>
        <p:spPr bwMode="auto">
          <a:xfrm>
            <a:off x="2061964" y="2348880"/>
            <a:ext cx="576064" cy="144016"/>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148410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kandidatoptag</a:t>
            </a:r>
            <a:endParaRPr lang="da-DK" sz="4000" kern="0" dirty="0">
              <a:solidFill>
                <a:srgbClr val="FFFFFF"/>
              </a:solidFill>
              <a:latin typeface="+mj-lt"/>
            </a:endParaRPr>
          </a:p>
        </p:txBody>
      </p:sp>
      <p:pic>
        <p:nvPicPr>
          <p:cNvPr id="9" name="Billede 8" descr="Et billede, der indeholder tekst, skærmbillede, software&#10;&#10;Automatisk genereret beskrivelse">
            <a:extLst>
              <a:ext uri="{FF2B5EF4-FFF2-40B4-BE49-F238E27FC236}">
                <a16:creationId xmlns:a16="http://schemas.microsoft.com/office/drawing/2014/main" id="{75DF60D7-DD76-C621-ADEF-A8C212D5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872" y="1050226"/>
            <a:ext cx="9721080" cy="4757548"/>
          </a:xfrm>
          <a:prstGeom prst="rect">
            <a:avLst/>
          </a:prstGeom>
        </p:spPr>
      </p:pic>
      <p:sp>
        <p:nvSpPr>
          <p:cNvPr id="10" name="Rektangel 9">
            <a:extLst>
              <a:ext uri="{FF2B5EF4-FFF2-40B4-BE49-F238E27FC236}">
                <a16:creationId xmlns:a16="http://schemas.microsoft.com/office/drawing/2014/main" id="{746C652B-8A93-C71F-F945-DF4BD247DC06}"/>
              </a:ext>
            </a:extLst>
          </p:cNvPr>
          <p:cNvSpPr/>
          <p:nvPr/>
        </p:nvSpPr>
        <p:spPr bwMode="auto">
          <a:xfrm>
            <a:off x="4294212" y="4077072"/>
            <a:ext cx="720080" cy="144016"/>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Rektangel 10">
            <a:extLst>
              <a:ext uri="{FF2B5EF4-FFF2-40B4-BE49-F238E27FC236}">
                <a16:creationId xmlns:a16="http://schemas.microsoft.com/office/drawing/2014/main" id="{75AD0D13-DBF7-884D-B629-E52BB34B2BF8}"/>
              </a:ext>
            </a:extLst>
          </p:cNvPr>
          <p:cNvSpPr/>
          <p:nvPr/>
        </p:nvSpPr>
        <p:spPr bwMode="auto">
          <a:xfrm>
            <a:off x="4294212" y="4293096"/>
            <a:ext cx="1008112" cy="144016"/>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2" name="Rektangel 11">
            <a:extLst>
              <a:ext uri="{FF2B5EF4-FFF2-40B4-BE49-F238E27FC236}">
                <a16:creationId xmlns:a16="http://schemas.microsoft.com/office/drawing/2014/main" id="{9435418F-B03C-7B8A-CAFE-BDFA157C6273}"/>
              </a:ext>
            </a:extLst>
          </p:cNvPr>
          <p:cNvSpPr/>
          <p:nvPr/>
        </p:nvSpPr>
        <p:spPr bwMode="auto">
          <a:xfrm>
            <a:off x="2061964" y="2132856"/>
            <a:ext cx="864096" cy="357530"/>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200678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kern="0" dirty="0" err="1">
                <a:solidFill>
                  <a:srgbClr val="FFFFFF"/>
                </a:solidFill>
                <a:latin typeface="+mj-lt"/>
              </a:rPr>
              <a:t>Kandidatoptag</a:t>
            </a:r>
            <a:endParaRPr lang="da-DK" sz="4000" kern="0" dirty="0">
              <a:solidFill>
                <a:srgbClr val="FFFFFF"/>
              </a:solidFill>
              <a:latin typeface="+mj-lt"/>
            </a:endParaRPr>
          </a:p>
        </p:txBody>
      </p:sp>
      <p:pic>
        <p:nvPicPr>
          <p:cNvPr id="7" name="Billede 6" descr="Et billede, der indeholder tekst, skærmbillede&#10;&#10;Automatisk genereret beskrivelse">
            <a:extLst>
              <a:ext uri="{FF2B5EF4-FFF2-40B4-BE49-F238E27FC236}">
                <a16:creationId xmlns:a16="http://schemas.microsoft.com/office/drawing/2014/main" id="{9DC163B0-CF2E-AD7F-4E03-771DDAF2D91C}"/>
              </a:ext>
            </a:extLst>
          </p:cNvPr>
          <p:cNvPicPr>
            <a:picLocks noChangeAspect="1"/>
          </p:cNvPicPr>
          <p:nvPr/>
        </p:nvPicPr>
        <p:blipFill rotWithShape="1">
          <a:blip r:embed="rId2">
            <a:extLst>
              <a:ext uri="{28A0092B-C50C-407E-A947-70E740481C1C}">
                <a14:useLocalDpi xmlns:a14="http://schemas.microsoft.com/office/drawing/2010/main" val="0"/>
              </a:ext>
            </a:extLst>
          </a:blip>
          <a:srcRect l="453" r="3206"/>
          <a:stretch/>
        </p:blipFill>
        <p:spPr>
          <a:xfrm>
            <a:off x="909835" y="926432"/>
            <a:ext cx="10081121" cy="5005136"/>
          </a:xfrm>
          <a:prstGeom prst="rect">
            <a:avLst/>
          </a:prstGeom>
        </p:spPr>
      </p:pic>
      <p:sp>
        <p:nvSpPr>
          <p:cNvPr id="8" name="Rektangel 7">
            <a:extLst>
              <a:ext uri="{FF2B5EF4-FFF2-40B4-BE49-F238E27FC236}">
                <a16:creationId xmlns:a16="http://schemas.microsoft.com/office/drawing/2014/main" id="{CCC6BF54-EBEB-CCDE-CF48-8782EBB3FCDB}"/>
              </a:ext>
            </a:extLst>
          </p:cNvPr>
          <p:cNvSpPr/>
          <p:nvPr/>
        </p:nvSpPr>
        <p:spPr bwMode="auto">
          <a:xfrm>
            <a:off x="1773932" y="2132856"/>
            <a:ext cx="936104" cy="288032"/>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66719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987C588-5052-D04C-B095-2552A547B262}"/>
              </a:ext>
            </a:extLst>
          </p:cNvPr>
          <p:cNvSpPr>
            <a:spLocks noGrp="1"/>
          </p:cNvSpPr>
          <p:nvPr>
            <p:ph type="dt" sz="half" idx="10"/>
          </p:nvPr>
        </p:nvSpPr>
        <p:spPr/>
        <p:txBody>
          <a:bodyPr/>
          <a:lstStyle/>
          <a:p>
            <a:fld id="{15B47245-90C0-8A47-8EF5-1C1713F7D0D3}" type="datetime1">
              <a:rPr lang="da-DK" smtClean="0"/>
              <a:t>25.01.2024</a:t>
            </a:fld>
            <a:r>
              <a:rPr lang="da-DK"/>
              <a:t>28-02-2018</a:t>
            </a:r>
            <a:endParaRPr lang="da-DK" dirty="0"/>
          </a:p>
        </p:txBody>
      </p:sp>
      <p:sp>
        <p:nvSpPr>
          <p:cNvPr id="4" name="Titel 1">
            <a:extLst>
              <a:ext uri="{FF2B5EF4-FFF2-40B4-BE49-F238E27FC236}">
                <a16:creationId xmlns:a16="http://schemas.microsoft.com/office/drawing/2014/main" id="{9F62E6DE-A677-BB43-9E58-850B041B4F4A}"/>
              </a:ext>
            </a:extLst>
          </p:cNvPr>
          <p:cNvSpPr txBox="1">
            <a:spLocks/>
          </p:cNvSpPr>
          <p:nvPr/>
        </p:nvSpPr>
        <p:spPr bwMode="auto">
          <a:xfrm>
            <a:off x="315913" y="327678"/>
            <a:ext cx="11556000" cy="553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r>
              <a:rPr lang="en-GB" sz="4000" dirty="0" err="1">
                <a:solidFill>
                  <a:srgbClr val="FFFFFF"/>
                </a:solidFill>
                <a:latin typeface="+mj-lt"/>
              </a:rPr>
              <a:t>Kandidatoptag</a:t>
            </a:r>
            <a:endParaRPr lang="da-DK" sz="4000" kern="0" dirty="0">
              <a:solidFill>
                <a:srgbClr val="FFFFFF"/>
              </a:solidFill>
              <a:latin typeface="+mj-lt"/>
            </a:endParaRPr>
          </a:p>
        </p:txBody>
      </p:sp>
      <p:pic>
        <p:nvPicPr>
          <p:cNvPr id="6" name="Billede 5" descr="Et billede, der indeholder tekst, skærmbillede&#10;&#10;Automatisk genereret beskrivelse">
            <a:extLst>
              <a:ext uri="{FF2B5EF4-FFF2-40B4-BE49-F238E27FC236}">
                <a16:creationId xmlns:a16="http://schemas.microsoft.com/office/drawing/2014/main" id="{C793483F-06A3-943F-220B-1BE882001EBB}"/>
              </a:ext>
            </a:extLst>
          </p:cNvPr>
          <p:cNvPicPr>
            <a:picLocks noChangeAspect="1"/>
          </p:cNvPicPr>
          <p:nvPr/>
        </p:nvPicPr>
        <p:blipFill rotWithShape="1">
          <a:blip r:embed="rId3">
            <a:extLst>
              <a:ext uri="{28A0092B-C50C-407E-A947-70E740481C1C}">
                <a14:useLocalDpi xmlns:a14="http://schemas.microsoft.com/office/drawing/2010/main" val="0"/>
              </a:ext>
            </a:extLst>
          </a:blip>
          <a:srcRect r="2845" b="6987"/>
          <a:stretch/>
        </p:blipFill>
        <p:spPr>
          <a:xfrm>
            <a:off x="1575910" y="932823"/>
            <a:ext cx="9037004" cy="4992354"/>
          </a:xfrm>
          <a:prstGeom prst="rect">
            <a:avLst/>
          </a:prstGeom>
        </p:spPr>
      </p:pic>
      <p:sp>
        <p:nvSpPr>
          <p:cNvPr id="7" name="Rektangel 6">
            <a:extLst>
              <a:ext uri="{FF2B5EF4-FFF2-40B4-BE49-F238E27FC236}">
                <a16:creationId xmlns:a16="http://schemas.microsoft.com/office/drawing/2014/main" id="{3FABA923-87DB-DAF7-C36E-BF26FB478634}"/>
              </a:ext>
            </a:extLst>
          </p:cNvPr>
          <p:cNvSpPr/>
          <p:nvPr/>
        </p:nvSpPr>
        <p:spPr bwMode="auto">
          <a:xfrm>
            <a:off x="2349996" y="1988840"/>
            <a:ext cx="864096" cy="288032"/>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97588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D1827-64DF-7FD5-1888-3C80223A022A}"/>
              </a:ext>
            </a:extLst>
          </p:cNvPr>
          <p:cNvSpPr>
            <a:spLocks noGrp="1"/>
          </p:cNvSpPr>
          <p:nvPr>
            <p:ph type="ctrTitle"/>
          </p:nvPr>
        </p:nvSpPr>
        <p:spPr>
          <a:xfrm>
            <a:off x="984249" y="1108194"/>
            <a:ext cx="10220325" cy="830997"/>
          </a:xfrm>
        </p:spPr>
        <p:txBody>
          <a:bodyPr/>
          <a:lstStyle/>
          <a:p>
            <a:r>
              <a:rPr lang="da-DK" dirty="0"/>
              <a:t>Retskrav</a:t>
            </a:r>
          </a:p>
        </p:txBody>
      </p:sp>
      <p:sp>
        <p:nvSpPr>
          <p:cNvPr id="3" name="Pladsholder til dato 2">
            <a:extLst>
              <a:ext uri="{FF2B5EF4-FFF2-40B4-BE49-F238E27FC236}">
                <a16:creationId xmlns:a16="http://schemas.microsoft.com/office/drawing/2014/main" id="{4579EDC7-B826-DC27-9A19-5F0F3E9ADC16}"/>
              </a:ext>
            </a:extLst>
          </p:cNvPr>
          <p:cNvSpPr>
            <a:spLocks noGrp="1"/>
          </p:cNvSpPr>
          <p:nvPr>
            <p:ph type="dt" sz="half" idx="10"/>
          </p:nvPr>
        </p:nvSpPr>
        <p:spPr/>
        <p:txBody>
          <a:bodyPr/>
          <a:lstStyle/>
          <a:p>
            <a:fld id="{211FE7E3-8D53-204B-A40F-D1DB085BD78B}" type="datetime1">
              <a:rPr lang="da-DK" smtClean="0"/>
              <a:t>25.01.2024</a:t>
            </a:fld>
            <a:r>
              <a:rPr lang="da-DK"/>
              <a:t>28-02-2018</a:t>
            </a:r>
            <a:endParaRPr lang="da-DK" dirty="0"/>
          </a:p>
        </p:txBody>
      </p:sp>
      <p:sp>
        <p:nvSpPr>
          <p:cNvPr id="4" name="Tekstfelt 3">
            <a:extLst>
              <a:ext uri="{FF2B5EF4-FFF2-40B4-BE49-F238E27FC236}">
                <a16:creationId xmlns:a16="http://schemas.microsoft.com/office/drawing/2014/main" id="{0077CA53-08EB-77B4-8A40-6789909B9B1F}"/>
              </a:ext>
            </a:extLst>
          </p:cNvPr>
          <p:cNvSpPr txBox="1"/>
          <p:nvPr/>
        </p:nvSpPr>
        <p:spPr>
          <a:xfrm>
            <a:off x="837827" y="2348880"/>
            <a:ext cx="10513168" cy="1337289"/>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da-DK" sz="2000" dirty="0">
                <a:solidFill>
                  <a:schemeClr val="bg1"/>
                </a:solidFill>
                <a:latin typeface="+mn-lt"/>
              </a:rPr>
              <a:t>Man har retskrav på kandidatuddannelsen tilhørende sin bachelor i op til 3 år efter endt bachelor</a:t>
            </a:r>
          </a:p>
          <a:p>
            <a:pPr marL="285750" indent="-285750">
              <a:lnSpc>
                <a:spcPct val="150000"/>
              </a:lnSpc>
              <a:buFont typeface="Arial" panose="020B0604020202020204" pitchFamily="34" charset="0"/>
              <a:buChar char="•"/>
            </a:pPr>
            <a:r>
              <a:rPr lang="da-DK" sz="2000" dirty="0">
                <a:solidFill>
                  <a:schemeClr val="bg1"/>
                </a:solidFill>
                <a:latin typeface="+mn-lt"/>
              </a:rPr>
              <a:t>Hvis man skifter fra kemi til medicinalkemi (eller omvendt), har man ikke retskrav på sin kandidatuddannelse.</a:t>
            </a:r>
          </a:p>
        </p:txBody>
      </p:sp>
    </p:spTree>
    <p:extLst>
      <p:ext uri="{BB962C8B-B14F-4D97-AF65-F5344CB8AC3E}">
        <p14:creationId xmlns:p14="http://schemas.microsoft.com/office/powerpoint/2010/main" val="1727889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2962833871"/>
</p:tagLst>
</file>

<file path=ppt/theme/theme1.xml><?xml version="1.0" encoding="utf-8"?>
<a:theme xmlns:a="http://schemas.openxmlformats.org/drawingml/2006/main" name="AU 16:9">
  <a:themeElements>
    <a:clrScheme name="Brugerdefineret 1">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teammøde zoom" id="{2203A758-00B3-1D42-A6EC-B7DD23D36882}" vid="{98C768FF-21F9-9644-891C-9B509E52F2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FC3C62838846408F14A2CC61C596A9" ma:contentTypeVersion="18" ma:contentTypeDescription="Opret et nyt dokument." ma:contentTypeScope="" ma:versionID="90dab3856bc0a16e9af4a0889b2bd64c">
  <xsd:schema xmlns:xsd="http://www.w3.org/2001/XMLSchema" xmlns:xs="http://www.w3.org/2001/XMLSchema" xmlns:p="http://schemas.microsoft.com/office/2006/metadata/properties" xmlns:ns2="349b7393-d612-414e-a275-f5b493dccc82" xmlns:ns3="a6663ccf-d1d2-4c6a-8f07-b44be42cf5d5" targetNamespace="http://schemas.microsoft.com/office/2006/metadata/properties" ma:root="true" ma:fieldsID="9d59eaaea70b4ac65460a762807ed7c2" ns2:_="" ns3:_="">
    <xsd:import namespace="349b7393-d612-414e-a275-f5b493dccc82"/>
    <xsd:import namespace="a6663ccf-d1d2-4c6a-8f07-b44be42cf5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b7393-d612-414e-a275-f5b493dcc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663ccf-d1d2-4c6a-8f07-b44be42cf5d5"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f075124f-d8d9-4236-910c-e0120ce927cc}" ma:internalName="TaxCatchAll" ma:showField="CatchAllData" ma:web="a6663ccf-d1d2-4c6a-8f07-b44be42cf5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49b7393-d612-414e-a275-f5b493dccc82">
      <Terms xmlns="http://schemas.microsoft.com/office/infopath/2007/PartnerControls"/>
    </lcf76f155ced4ddcb4097134ff3c332f>
    <TaxCatchAll xmlns="a6663ccf-d1d2-4c6a-8f07-b44be42cf5d5" xsi:nil="true"/>
  </documentManagement>
</p:properties>
</file>

<file path=customXml/itemProps1.xml><?xml version="1.0" encoding="utf-8"?>
<ds:datastoreItem xmlns:ds="http://schemas.openxmlformats.org/officeDocument/2006/customXml" ds:itemID="{226A2168-2BA9-4212-982F-E085A2EC924E}">
  <ds:schemaRefs>
    <ds:schemaRef ds:uri="http://schemas.microsoft.com/sharepoint/v3/contenttype/forms"/>
  </ds:schemaRefs>
</ds:datastoreItem>
</file>

<file path=customXml/itemProps2.xml><?xml version="1.0" encoding="utf-8"?>
<ds:datastoreItem xmlns:ds="http://schemas.openxmlformats.org/officeDocument/2006/customXml" ds:itemID="{D33EB666-29C1-49DE-8A79-92F3DB345941}">
  <ds:schemaRefs>
    <ds:schemaRef ds:uri="349b7393-d612-414e-a275-f5b493dccc82"/>
    <ds:schemaRef ds:uri="a6663ccf-d1d2-4c6a-8f07-b44be42cf5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88ADF7-5B49-46DB-A2BC-2EE016A7D1CA}">
  <ds:schemaRefs>
    <ds:schemaRef ds:uri="349b7393-d612-414e-a275-f5b493dccc82"/>
    <ds:schemaRef ds:uri="a6663ccf-d1d2-4c6a-8f07-b44be42cf5d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 16:9</Template>
  <TotalTime>2869</TotalTime>
  <Words>777</Words>
  <Application>Microsoft Macintosh PowerPoint</Application>
  <PresentationFormat>Brugerdefineret</PresentationFormat>
  <Paragraphs>123</Paragraphs>
  <Slides>31</Slides>
  <Notes>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31</vt:i4>
      </vt:variant>
    </vt:vector>
  </HeadingPairs>
  <TitlesOfParts>
    <vt:vector size="39" baseType="lpstr">
      <vt:lpstr>Arial</vt:lpstr>
      <vt:lpstr>AU Passata</vt:lpstr>
      <vt:lpstr>AU Passata Light</vt:lpstr>
      <vt:lpstr>AU Peto</vt:lpstr>
      <vt:lpstr>Calibri</vt:lpstr>
      <vt:lpstr>Georgia</vt:lpstr>
      <vt:lpstr>Wingdings</vt:lpstr>
      <vt:lpstr>AU 16:9</vt:lpstr>
      <vt:lpstr>Kandidatorientering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Retskrav</vt:lpstr>
      <vt:lpstr>PowerPoint-præsentation</vt:lpstr>
      <vt:lpstr>PowerPoint-præsentation</vt:lpstr>
      <vt:lpstr>PowerPoint-præsentation</vt:lpstr>
      <vt:lpstr>PowerPoint-præsentation</vt:lpstr>
      <vt:lpstr>PowerPoint-præsentation</vt:lpstr>
      <vt:lpstr>PowerPoint-præsentation</vt:lpstr>
      <vt:lpstr>MEDicinalkemi specialiseringer</vt:lpstr>
      <vt:lpstr>PowerPoint-præsentation</vt:lpstr>
      <vt:lpstr>PowerPoint-præsentation</vt:lpstr>
      <vt:lpstr>PowerPoint-præsentation</vt:lpstr>
      <vt:lpstr>Kemi specialiseringer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U-days 2021</dc:title>
  <dc:creator>Anne Kristensen</dc:creator>
  <cp:lastModifiedBy>Olivia Moe Kempel</cp:lastModifiedBy>
  <cp:revision>81</cp:revision>
  <dcterms:created xsi:type="dcterms:W3CDTF">2021-01-15T15:05:39Z</dcterms:created>
  <dcterms:modified xsi:type="dcterms:W3CDTF">2024-01-25T11:24:22Z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636449703476035366</vt:lpwstr>
  </property>
  <property fmtid="{D5CDD505-2E9C-101B-9397-08002B2CF9AE}" pid="60" name="TemplafyTimeStamp">
    <vt:lpwstr>2017-02-24T14:35:30.3621506Z</vt:lpwstr>
  </property>
  <property fmtid="{D5CDD505-2E9C-101B-9397-08002B2CF9AE}" pid="61" name="OfficeID">
    <vt:lpwstr>5051</vt:lpwstr>
  </property>
  <property fmtid="{D5CDD505-2E9C-101B-9397-08002B2CF9AE}" pid="62" name="colorthemechange">
    <vt:lpwstr>True</vt:lpwstr>
  </property>
  <property fmtid="{D5CDD505-2E9C-101B-9397-08002B2CF9AE}" pid="63" name="ContentTypeId">
    <vt:lpwstr>0x010100C3FC3C62838846408F14A2CC61C596A9</vt:lpwstr>
  </property>
  <property fmtid="{D5CDD505-2E9C-101B-9397-08002B2CF9AE}" pid="64" name="MediaServiceImageTags">
    <vt:lpwstr/>
  </property>
</Properties>
</file>