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280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291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0102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554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989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2490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2549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049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072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8934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5D82-B429-0F46-A991-CB6A877E8E14}" type="datetimeFigureOut">
              <a:rPr lang="en-US" smtClean="0"/>
              <a:t>10/19/2012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F213-8930-E546-BB27-0F02A5F7977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7482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Velkommen! 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da-DK" dirty="0" smtClean="0"/>
          </a:p>
          <a:p>
            <a:pPr lvl="1"/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See more at </a:t>
            </a:r>
            <a:r>
              <a:rPr lang="da-DK" dirty="0" err="1" smtClean="0"/>
              <a:t>helpdesk.asb.dk</a:t>
            </a:r>
            <a:endParaRPr lang="da-DK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19845"/>
              </p:ext>
            </p:extLst>
          </p:nvPr>
        </p:nvGraphicFramePr>
        <p:xfrm>
          <a:off x="467544" y="1340768"/>
          <a:ext cx="8280920" cy="4851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44658"/>
                <a:gridCol w="4336262"/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a-DK" dirty="0" smtClean="0"/>
                        <a:t>Introduktion af jer og os</a:t>
                      </a:r>
                    </a:p>
                    <a:p>
                      <a:pPr lvl="1"/>
                      <a:r>
                        <a:rPr lang="da-DK" dirty="0" smtClean="0"/>
                        <a:t>Introduktion til statistik og SPSS</a:t>
                      </a:r>
                    </a:p>
                    <a:p>
                      <a:pPr lvl="1"/>
                      <a:r>
                        <a:rPr lang="da-DK" dirty="0" smtClean="0"/>
                        <a:t>Indhentning og oprettelse af data</a:t>
                      </a:r>
                    </a:p>
                    <a:p>
                      <a:pPr lvl="1"/>
                      <a:endParaRPr lang="da-DK" dirty="0" smtClean="0"/>
                    </a:p>
                    <a:p>
                      <a:pPr lvl="1"/>
                      <a:r>
                        <a:rPr lang="da-DK" dirty="0" smtClean="0"/>
                        <a:t>Del 1 (9.30 – 10.15)</a:t>
                      </a:r>
                    </a:p>
                    <a:p>
                      <a:pPr lvl="2"/>
                      <a:r>
                        <a:rPr lang="da-DK" dirty="0" smtClean="0"/>
                        <a:t>Datamanipulation og beskrivende statistik</a:t>
                      </a:r>
                    </a:p>
                    <a:p>
                      <a:pPr lvl="2"/>
                      <a:r>
                        <a:rPr lang="da-DK" dirty="0" smtClean="0"/>
                        <a:t>Opgavesæt 1</a:t>
                      </a:r>
                    </a:p>
                    <a:p>
                      <a:pPr lvl="1"/>
                      <a:endParaRPr lang="da-DK" dirty="0" smtClean="0"/>
                    </a:p>
                    <a:p>
                      <a:pPr lvl="1"/>
                      <a:r>
                        <a:rPr lang="da-DK" dirty="0" smtClean="0"/>
                        <a:t>Del 2 (10.30 – 12.00)</a:t>
                      </a:r>
                    </a:p>
                    <a:p>
                      <a:pPr lvl="2"/>
                      <a:r>
                        <a:rPr lang="da-DK" dirty="0" smtClean="0"/>
                        <a:t>Test på én og to gennemsnit</a:t>
                      </a:r>
                    </a:p>
                    <a:p>
                      <a:pPr lvl="2"/>
                      <a:r>
                        <a:rPr lang="da-DK" dirty="0" smtClean="0"/>
                        <a:t>Test på flere gennemsnit (ANOVA)</a:t>
                      </a:r>
                    </a:p>
                    <a:p>
                      <a:pPr lvl="2"/>
                      <a:r>
                        <a:rPr lang="da-DK" dirty="0" smtClean="0"/>
                        <a:t>Krydstabeller (Chi-</a:t>
                      </a:r>
                      <a:r>
                        <a:rPr lang="da-DK" dirty="0" err="1" smtClean="0"/>
                        <a:t>square</a:t>
                      </a:r>
                      <a:r>
                        <a:rPr lang="da-DK" dirty="0" smtClean="0"/>
                        <a:t>)</a:t>
                      </a:r>
                    </a:p>
                    <a:p>
                      <a:pPr lvl="2"/>
                      <a:r>
                        <a:rPr lang="da-DK" dirty="0" smtClean="0"/>
                        <a:t>Opgavesæt 2</a:t>
                      </a:r>
                    </a:p>
                    <a:p>
                      <a:pPr lvl="2"/>
                      <a:endParaRPr lang="da-DK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FROKOST (12.00 – 12.30)</a:t>
                      </a:r>
                    </a:p>
                    <a:p>
                      <a:pPr lvl="1"/>
                      <a:endParaRPr lang="da-DK" dirty="0" smtClean="0"/>
                    </a:p>
                    <a:p>
                      <a:pPr lvl="1"/>
                      <a:r>
                        <a:rPr lang="da-DK" dirty="0" smtClean="0"/>
                        <a:t>Del 3 (12.30 – 13.30</a:t>
                      </a:r>
                      <a:r>
                        <a:rPr lang="da-DK" dirty="0" smtClean="0"/>
                        <a:t>)</a:t>
                      </a:r>
                    </a:p>
                    <a:p>
                      <a:pPr marL="914400" marR="0" lvl="2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Grafer og simpel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dirty="0" smtClean="0"/>
                        <a:t>regression</a:t>
                      </a:r>
                    </a:p>
                    <a:p>
                      <a:pPr lvl="2"/>
                      <a:r>
                        <a:rPr lang="da-DK" dirty="0" smtClean="0"/>
                        <a:t>Multiple </a:t>
                      </a:r>
                      <a:r>
                        <a:rPr lang="da-DK" dirty="0" smtClean="0"/>
                        <a:t>regression</a:t>
                      </a:r>
                    </a:p>
                    <a:p>
                      <a:pPr lvl="2"/>
                      <a:r>
                        <a:rPr lang="da-DK" dirty="0" smtClean="0"/>
                        <a:t>Logistisk regression</a:t>
                      </a:r>
                    </a:p>
                    <a:p>
                      <a:pPr lvl="2"/>
                      <a:r>
                        <a:rPr lang="da-DK" dirty="0" smtClean="0"/>
                        <a:t>Opgavesæt </a:t>
                      </a:r>
                      <a:r>
                        <a:rPr lang="da-DK" dirty="0" smtClean="0"/>
                        <a:t>3</a:t>
                      </a:r>
                    </a:p>
                    <a:p>
                      <a:pPr lvl="1"/>
                      <a:endParaRPr lang="da-DK" dirty="0" smtClean="0"/>
                    </a:p>
                    <a:p>
                      <a:pPr lvl="1"/>
                      <a:endParaRPr lang="da-DK" dirty="0" smtClean="0"/>
                    </a:p>
                    <a:p>
                      <a:pPr lvl="1"/>
                      <a:r>
                        <a:rPr lang="da-DK" dirty="0" smtClean="0"/>
                        <a:t>Del 4 (13.30 – 15.00)</a:t>
                      </a:r>
                    </a:p>
                    <a:p>
                      <a:pPr lvl="2"/>
                      <a:r>
                        <a:rPr lang="da-DK" dirty="0" smtClean="0"/>
                        <a:t>Faktoranalyse</a:t>
                      </a:r>
                    </a:p>
                    <a:p>
                      <a:pPr lvl="2"/>
                      <a:r>
                        <a:rPr lang="da-DK" dirty="0" smtClean="0"/>
                        <a:t>Klyngeanalyse</a:t>
                      </a:r>
                    </a:p>
                    <a:p>
                      <a:pPr lvl="2"/>
                      <a:r>
                        <a:rPr lang="da-DK" dirty="0" smtClean="0"/>
                        <a:t>Opgavesæt 4</a:t>
                      </a:r>
                    </a:p>
                    <a:p>
                      <a:pPr lvl="1"/>
                      <a:endParaRPr lang="da-DK" dirty="0" smtClean="0"/>
                    </a:p>
                    <a:p>
                      <a:endParaRPr lang="da-DK" dirty="0" smtClean="0"/>
                    </a:p>
                    <a:p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2"/>
                      <a:endParaRPr lang="da-DK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ag_logo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76" y="647009"/>
            <a:ext cx="1080770" cy="5340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155" y="607004"/>
            <a:ext cx="2512695" cy="574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2003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94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Velkommen! </vt:lpstr>
    </vt:vector>
  </TitlesOfParts>
  <Company>ASB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Velkommen! </dc:title>
  <dc:creator>Jesper Pedersen</dc:creator>
  <cp:lastModifiedBy>Steffen Haldrup Andersen</cp:lastModifiedBy>
  <cp:revision>4</cp:revision>
  <dcterms:created xsi:type="dcterms:W3CDTF">2012-03-11T16:41:38Z</dcterms:created>
  <dcterms:modified xsi:type="dcterms:W3CDTF">2012-10-19T14:21:30Z</dcterms:modified>
</cp:coreProperties>
</file>