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notesSlides/notesSlide1.xml" ContentType="application/vnd.openxmlformats-officedocument.presentationml.notesSlide+xml"/>
  <Override PartName="/ppt/tags/tag4.xml" ContentType="application/vnd.openxmlformats-officedocument.presentationml.tags+xml"/>
  <Override PartName="/ppt/notesSlides/notesSlide2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removePersonalInfoOnSave="1" embedTrueTypeFonts="1">
  <p:sldMasterIdLst>
    <p:sldMasterId id="2147483648" r:id="rId1"/>
  </p:sldMasterIdLst>
  <p:notesMasterIdLst>
    <p:notesMasterId r:id="rId17"/>
  </p:notesMasterIdLst>
  <p:handoutMasterIdLst>
    <p:handoutMasterId r:id="rId18"/>
  </p:handoutMasterIdLst>
  <p:sldIdLst>
    <p:sldId id="261" r:id="rId2"/>
    <p:sldId id="274" r:id="rId3"/>
    <p:sldId id="262" r:id="rId4"/>
    <p:sldId id="258" r:id="rId5"/>
    <p:sldId id="265" r:id="rId6"/>
    <p:sldId id="300" r:id="rId7"/>
    <p:sldId id="301" r:id="rId8"/>
    <p:sldId id="275" r:id="rId9"/>
    <p:sldId id="289" r:id="rId10"/>
    <p:sldId id="302" r:id="rId11"/>
    <p:sldId id="303" r:id="rId12"/>
    <p:sldId id="304" r:id="rId13"/>
    <p:sldId id="305" r:id="rId14"/>
    <p:sldId id="299" r:id="rId15"/>
    <p:sldId id="260" r:id="rId16"/>
  </p:sldIdLst>
  <p:sldSz cx="12188825" cy="6858000"/>
  <p:notesSz cx="6800850" cy="9807575"/>
  <p:embeddedFontLst>
    <p:embeddedFont>
      <p:font typeface="AU Passata" panose="020B0503030502030804" pitchFamily="34" charset="0"/>
      <p:regular r:id="rId19"/>
      <p:bold r:id="rId20"/>
    </p:embeddedFont>
    <p:embeddedFont>
      <p:font typeface="AU Passata Light" panose="020B0303030902030804" pitchFamily="34" charset="0"/>
      <p:regular r:id="rId21"/>
      <p:bold r:id="rId22"/>
    </p:embeddedFont>
    <p:embeddedFont>
      <p:font typeface="AU Peto" panose="040C0B07020602020301" pitchFamily="82" charset="0"/>
      <p:regular r:id="rId23"/>
      <p:bold r:id="rId24"/>
    </p:embeddedFont>
    <p:embeddedFont>
      <p:font typeface="Georgia" panose="02040502050405020303" pitchFamily="18" charset="0"/>
      <p:regular r:id="rId25"/>
      <p:bold r:id="rId26"/>
      <p:italic r:id="rId27"/>
      <p:boldItalic r:id="rId28"/>
    </p:embeddedFont>
  </p:embeddedFontLst>
  <p:defaultTextStyle>
    <a:defPPr>
      <a:defRPr lang="en-US"/>
    </a:defPPr>
    <a:lvl1pPr algn="l" rtl="0" fontAlgn="base">
      <a:lnSpc>
        <a:spcPts val="4799"/>
      </a:lnSpc>
      <a:spcBef>
        <a:spcPct val="0"/>
      </a:spcBef>
      <a:spcAft>
        <a:spcPct val="0"/>
      </a:spcAft>
      <a:buFont typeface="AU Passata" pitchFamily="34" charset="0"/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1pPr>
    <a:lvl2pPr marL="609493" algn="l" rtl="0" fontAlgn="base">
      <a:lnSpc>
        <a:spcPts val="4799"/>
      </a:lnSpc>
      <a:spcBef>
        <a:spcPct val="0"/>
      </a:spcBef>
      <a:spcAft>
        <a:spcPct val="0"/>
      </a:spcAft>
      <a:buFont typeface="AU Passata" pitchFamily="34" charset="0"/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2pPr>
    <a:lvl3pPr marL="1218987" algn="l" rtl="0" fontAlgn="base">
      <a:lnSpc>
        <a:spcPts val="4799"/>
      </a:lnSpc>
      <a:spcBef>
        <a:spcPct val="0"/>
      </a:spcBef>
      <a:spcAft>
        <a:spcPct val="0"/>
      </a:spcAft>
      <a:buFont typeface="AU Passata" pitchFamily="34" charset="0"/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3pPr>
    <a:lvl4pPr marL="1828480" algn="l" rtl="0" fontAlgn="base">
      <a:lnSpc>
        <a:spcPts val="4799"/>
      </a:lnSpc>
      <a:spcBef>
        <a:spcPct val="0"/>
      </a:spcBef>
      <a:spcAft>
        <a:spcPct val="0"/>
      </a:spcAft>
      <a:buFont typeface="AU Passata" pitchFamily="34" charset="0"/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4pPr>
    <a:lvl5pPr marL="2437973" algn="l" rtl="0" fontAlgn="base">
      <a:lnSpc>
        <a:spcPts val="4799"/>
      </a:lnSpc>
      <a:spcBef>
        <a:spcPct val="0"/>
      </a:spcBef>
      <a:spcAft>
        <a:spcPct val="0"/>
      </a:spcAft>
      <a:buFont typeface="AU Passata" pitchFamily="34" charset="0"/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5pPr>
    <a:lvl6pPr marL="3047467" algn="l" defTabSz="1218987" rtl="0" eaLnBrk="1" latinLnBrk="0" hangingPunct="1"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6pPr>
    <a:lvl7pPr marL="3656960" algn="l" defTabSz="1218987" rtl="0" eaLnBrk="1" latinLnBrk="0" hangingPunct="1"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7pPr>
    <a:lvl8pPr marL="4266453" algn="l" defTabSz="1218987" rtl="0" eaLnBrk="1" latinLnBrk="0" hangingPunct="1"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8pPr>
    <a:lvl9pPr marL="4875947" algn="l" defTabSz="1218987" rtl="0" eaLnBrk="1" latinLnBrk="0" hangingPunct="1">
      <a:defRPr sz="4799" kern="1200">
        <a:solidFill>
          <a:schemeClr val="tx1"/>
        </a:solidFill>
        <a:latin typeface="AU Passat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>
        <p15:guide id="1" orient="horz" pos="3089" userDrawn="1">
          <p15:clr>
            <a:srgbClr val="A4A3A4"/>
          </p15:clr>
        </p15:guide>
        <p15:guide id="2" pos="2142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  <a:srgbClr val="002546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139A1FE-08A9-46E7-AFB5-99E146CC6022}" v="4" dt="2025-04-08T09:17:06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emlayout 2 - Markerin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7725" autoAdjust="0"/>
    <p:restoredTop sz="94660"/>
  </p:normalViewPr>
  <p:slideViewPr>
    <p:cSldViewPr snapToGrid="0">
      <p:cViewPr varScale="1">
        <p:scale>
          <a:sx n="87" d="100"/>
          <a:sy n="87" d="100"/>
        </p:scale>
        <p:origin x="114" y="22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>
        <p:guide orient="horz" pos="3089"/>
        <p:guide pos="2142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handoutMaster" Target="handoutMasters/handoutMaster1.xml"/><Relationship Id="rId26" Type="http://schemas.openxmlformats.org/officeDocument/2006/relationships/font" Target="fonts/font8.fntdata"/><Relationship Id="rId3" Type="http://schemas.openxmlformats.org/officeDocument/2006/relationships/slide" Target="slides/slide2.xml"/><Relationship Id="rId21" Type="http://schemas.openxmlformats.org/officeDocument/2006/relationships/font" Target="fonts/font3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5" Type="http://schemas.openxmlformats.org/officeDocument/2006/relationships/font" Target="fonts/font7.fntdata"/><Relationship Id="rId33" Type="http://schemas.microsoft.com/office/2015/10/relationships/revisionInfo" Target="revisionInfo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font" Target="fonts/font2.fntdata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6.fntdata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5.fntdata"/><Relationship Id="rId28" Type="http://schemas.openxmlformats.org/officeDocument/2006/relationships/font" Target="fonts/font10.fntdata"/><Relationship Id="rId10" Type="http://schemas.openxmlformats.org/officeDocument/2006/relationships/slide" Target="slides/slide9.xml"/><Relationship Id="rId19" Type="http://schemas.openxmlformats.org/officeDocument/2006/relationships/font" Target="fonts/font1.fntdata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4.fntdata"/><Relationship Id="rId27" Type="http://schemas.openxmlformats.org/officeDocument/2006/relationships/font" Target="fonts/font9.fntdata"/><Relationship Id="rId30" Type="http://schemas.openxmlformats.org/officeDocument/2006/relationships/viewProps" Target="viewProps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3993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52242" y="0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3994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315494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3994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52242" y="9315494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fld id="{88DF0C21-DE6B-488F-B9D9-B7FE08733B70}" type="slidenum">
              <a:rPr lang="en-GB"/>
              <a:pPr>
                <a:defRPr/>
              </a:pPr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1580509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52242" y="0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717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31763" y="735013"/>
            <a:ext cx="6537325" cy="367823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10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0086" y="4658598"/>
            <a:ext cx="5440680" cy="441340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  <a:p>
            <a:pPr lvl="4"/>
            <a:r>
              <a:rPr lang="en-GB" noProof="0"/>
              <a:t>Fifth level</a:t>
            </a:r>
          </a:p>
        </p:txBody>
      </p:sp>
      <p:sp>
        <p:nvSpPr>
          <p:cNvPr id="410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315494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10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52242" y="9315494"/>
            <a:ext cx="2947035" cy="4903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lnSpc>
                <a:spcPct val="100000"/>
              </a:lnSpc>
              <a:buFontTx/>
              <a:buNone/>
              <a:defRPr sz="1200"/>
            </a:lvl1pPr>
          </a:lstStyle>
          <a:p>
            <a:pPr>
              <a:defRPr/>
            </a:pPr>
            <a:fld id="{72C160C3-3AB6-49C1-8001-AFDAD271EB5B}" type="slidenum">
              <a:rPr lang="en-GB"/>
              <a:pPr>
                <a:defRPr/>
              </a:pPr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45039067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600" kern="1200">
        <a:solidFill>
          <a:schemeClr val="tx1"/>
        </a:solidFill>
        <a:latin typeface="AU Passata" pitchFamily="34" charset="0"/>
        <a:ea typeface="+mn-ea"/>
        <a:cs typeface="Arial" charset="0"/>
      </a:defRPr>
    </a:lvl1pPr>
    <a:lvl2pPr marL="609493" algn="l" rtl="0" eaLnBrk="0" fontAlgn="base" hangingPunct="0">
      <a:spcBef>
        <a:spcPct val="30000"/>
      </a:spcBef>
      <a:spcAft>
        <a:spcPct val="0"/>
      </a:spcAft>
      <a:defRPr sz="1600" kern="1200">
        <a:solidFill>
          <a:schemeClr val="tx1"/>
        </a:solidFill>
        <a:latin typeface="AU Passata" pitchFamily="34" charset="0"/>
        <a:ea typeface="+mn-ea"/>
        <a:cs typeface="Arial" charset="0"/>
      </a:defRPr>
    </a:lvl2pPr>
    <a:lvl3pPr marL="1218987" algn="l" rtl="0" eaLnBrk="0" fontAlgn="base" hangingPunct="0">
      <a:spcBef>
        <a:spcPct val="30000"/>
      </a:spcBef>
      <a:spcAft>
        <a:spcPct val="0"/>
      </a:spcAft>
      <a:defRPr sz="1600" kern="1200">
        <a:solidFill>
          <a:schemeClr val="tx1"/>
        </a:solidFill>
        <a:latin typeface="AU Passata" pitchFamily="34" charset="0"/>
        <a:ea typeface="+mn-ea"/>
        <a:cs typeface="Arial" charset="0"/>
      </a:defRPr>
    </a:lvl3pPr>
    <a:lvl4pPr marL="1828480" algn="l" rtl="0" eaLnBrk="0" fontAlgn="base" hangingPunct="0">
      <a:spcBef>
        <a:spcPct val="30000"/>
      </a:spcBef>
      <a:spcAft>
        <a:spcPct val="0"/>
      </a:spcAft>
      <a:defRPr sz="1600" kern="1200">
        <a:solidFill>
          <a:schemeClr val="tx1"/>
        </a:solidFill>
        <a:latin typeface="AU Passata" pitchFamily="34" charset="0"/>
        <a:ea typeface="+mn-ea"/>
        <a:cs typeface="Arial" charset="0"/>
      </a:defRPr>
    </a:lvl4pPr>
    <a:lvl5pPr marL="2437973" algn="l" rtl="0" eaLnBrk="0" fontAlgn="base" hangingPunct="0">
      <a:spcBef>
        <a:spcPct val="30000"/>
      </a:spcBef>
      <a:spcAft>
        <a:spcPct val="0"/>
      </a:spcAft>
      <a:defRPr sz="1600" kern="1200">
        <a:solidFill>
          <a:schemeClr val="tx1"/>
        </a:solidFill>
        <a:latin typeface="AU Passata" pitchFamily="34" charset="0"/>
        <a:ea typeface="+mn-ea"/>
        <a:cs typeface="Arial" charset="0"/>
      </a:defRPr>
    </a:lvl5pPr>
    <a:lvl6pPr marL="3047467" algn="l" defTabSz="1218987" rtl="0" eaLnBrk="1" latinLnBrk="0" hangingPunct="1">
      <a:defRPr sz="1600" kern="1200">
        <a:solidFill>
          <a:schemeClr val="tx1"/>
        </a:solidFill>
        <a:latin typeface="+mn-lt"/>
        <a:ea typeface="+mn-ea"/>
        <a:cs typeface="+mn-cs"/>
      </a:defRPr>
    </a:lvl6pPr>
    <a:lvl7pPr marL="3656960" algn="l" defTabSz="1218987" rtl="0" eaLnBrk="1" latinLnBrk="0" hangingPunct="1">
      <a:defRPr sz="1600" kern="1200">
        <a:solidFill>
          <a:schemeClr val="tx1"/>
        </a:solidFill>
        <a:latin typeface="+mn-lt"/>
        <a:ea typeface="+mn-ea"/>
        <a:cs typeface="+mn-cs"/>
      </a:defRPr>
    </a:lvl7pPr>
    <a:lvl8pPr marL="4266453" algn="l" defTabSz="1218987" rtl="0" eaLnBrk="1" latinLnBrk="0" hangingPunct="1">
      <a:defRPr sz="1600" kern="1200">
        <a:solidFill>
          <a:schemeClr val="tx1"/>
        </a:solidFill>
        <a:latin typeface="+mn-lt"/>
        <a:ea typeface="+mn-ea"/>
        <a:cs typeface="+mn-cs"/>
      </a:defRPr>
    </a:lvl8pPr>
    <a:lvl9pPr marL="4875947" algn="l" defTabSz="1218987" rtl="0" eaLnBrk="1" latinLnBrk="0" hangingPunct="1">
      <a:defRPr sz="16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2C160C3-3AB6-49C1-8001-AFDAD271EB5B}" type="slidenum">
              <a:rPr lang="en-GB"/>
              <a:pPr>
                <a:defRPr/>
              </a:pPr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3216880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dsholder til slidebille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dsholder til no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Pladsholder til slidenumm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72C160C3-3AB6-49C1-8001-AFDAD271EB5B}" type="slidenum">
              <a:rPr lang="en-GB"/>
              <a:pPr>
                <a:defRPr/>
              </a:pPr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31242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5.emf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eldi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" name="Farvet baggrund"/>
          <p:cNvPicPr preferRelativeResize="0">
            <a:picLocks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</p:spPr>
      </p:pic>
      <p:sp>
        <p:nvSpPr>
          <p:cNvPr id="34819" name="Title 1"/>
          <p:cNvSpPr>
            <a:spLocks noGrp="1" noChangeArrowheads="1"/>
          </p:cNvSpPr>
          <p:nvPr>
            <p:ph type="ctrTitle"/>
          </p:nvPr>
        </p:nvSpPr>
        <p:spPr>
          <a:xfrm>
            <a:off x="985838" y="2482343"/>
            <a:ext cx="10220325" cy="1661993"/>
          </a:xfrm>
        </p:spPr>
        <p:txBody>
          <a:bodyPr wrap="square" anchor="ctr" anchorCtr="0">
            <a:spAutoFit/>
          </a:bodyPr>
          <a:lstStyle>
            <a:lvl1pPr>
              <a:lnSpc>
                <a:spcPct val="90000"/>
              </a:lnSpc>
              <a:defRPr sz="6000" baseline="0">
                <a:solidFill>
                  <a:schemeClr val="bg1"/>
                </a:solidFill>
                <a:latin typeface="AU Passata Light" panose="020B0303030902030804" pitchFamily="34" charset="0"/>
              </a:defRPr>
            </a:lvl1pPr>
          </a:lstStyle>
          <a:p>
            <a:r>
              <a:rPr lang="da-DK"/>
              <a:t>Click to edit Master title style</a:t>
            </a:r>
          </a:p>
        </p:txBody>
      </p:sp>
      <p:sp>
        <p:nvSpPr>
          <p:cNvPr id="15" name="TextBox 14"/>
          <p:cNvSpPr txBox="1"/>
          <p:nvPr userDrawn="1"/>
        </p:nvSpPr>
        <p:spPr>
          <a:xfrm>
            <a:off x="-1973598" y="3082506"/>
            <a:ext cx="1825892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baseline="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Ændr 2. linje eller ord til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AU Passata Bold</a:t>
            </a:r>
            <a:endParaRPr lang="da-DK" sz="4799"/>
          </a:p>
        </p:txBody>
      </p:sp>
      <p:sp>
        <p:nvSpPr>
          <p:cNvPr id="33" name="OFF_logo2Computed"/>
          <p:cNvSpPr txBox="1">
            <a:spLocks noChangeArrowheads="1"/>
          </p:cNvSpPr>
          <p:nvPr userDrawn="1"/>
        </p:nvSpPr>
        <p:spPr bwMode="auto">
          <a:xfrm>
            <a:off x="972000" y="5997600"/>
            <a:ext cx="2350045" cy="676612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583200" rIns="0" bIns="0">
            <a:spAutoFit/>
          </a:bodyPr>
          <a:lstStyle/>
          <a:p>
            <a:pPr>
              <a:lnSpc>
                <a:spcPct val="95000"/>
              </a:lnSpc>
              <a:defRPr/>
            </a:pPr>
            <a:endParaRPr lang="da-DK" sz="600" cap="all" spc="40" baseline="0">
              <a:solidFill>
                <a:schemeClr val="bg1"/>
              </a:solidFill>
              <a:latin typeface="AU Passata Light" pitchFamily="34" charset="0"/>
            </a:endParaRPr>
          </a:p>
        </p:txBody>
      </p:sp>
      <p:sp>
        <p:nvSpPr>
          <p:cNvPr id="34" name="Date_DateCustomA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4752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22. marts 2023</a:t>
            </a:r>
          </a:p>
        </p:txBody>
      </p:sp>
      <p:sp>
        <p:nvSpPr>
          <p:cNvPr id="36" name="USR_Titl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4752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Systemintegrator</a:t>
            </a:r>
          </a:p>
        </p:txBody>
      </p:sp>
      <p:sp>
        <p:nvSpPr>
          <p:cNvPr id="35" name="FLD_Event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4476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3420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endParaRPr lang="da-DK" sz="700" b="0" cap="all" baseline="0">
              <a:solidFill>
                <a:schemeClr val="bg1"/>
              </a:solidFill>
              <a:latin typeface="+mn-lt"/>
            </a:endParaRPr>
          </a:p>
        </p:txBody>
      </p:sp>
      <p:sp>
        <p:nvSpPr>
          <p:cNvPr id="37" name="USR_Nam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444040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3420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Karina Møller Sørensen</a:t>
            </a:r>
          </a:p>
        </p:txBody>
      </p:sp>
      <p:sp>
        <p:nvSpPr>
          <p:cNvPr id="39" name="OFF_logo1Computed"/>
          <p:cNvSpPr/>
          <p:nvPr userDrawn="1"/>
        </p:nvSpPr>
        <p:spPr bwMode="auto">
          <a:xfrm>
            <a:off x="971999" y="5997600"/>
            <a:ext cx="65" cy="451123"/>
          </a:xfrm>
          <a:prstGeom prst="rect">
            <a:avLst/>
          </a:prstGeom>
          <a:noFill/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0" tIns="309600" rIns="0" bIns="0" numCol="1" rtlCol="0" anchor="t" anchorCtr="0" compatLnSpc="1">
            <a:prstTxWarp prst="textNoShape">
              <a:avLst/>
            </a:prstTxWarp>
            <a:spAutoFit/>
          </a:bodyPr>
          <a:lstStyle/>
          <a:p>
            <a:pPr marL="0" marR="0" indent="0" algn="l" defTabSz="914400" rtl="0" eaLnBrk="1" fontAlgn="base" latinLnBrk="0" hangingPunct="1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000" b="0" i="0" u="none" strike="noStrike" cap="all" normalizeH="0" baseline="0" noProof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pic>
        <p:nvPicPr>
          <p:cNvPr id="16" name="Au logo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2400" y="5997600"/>
            <a:ext cx="557569" cy="558000"/>
          </a:xfrm>
          <a:prstGeom prst="rect">
            <a:avLst/>
          </a:prstGeom>
        </p:spPr>
      </p:pic>
      <p:sp>
        <p:nvSpPr>
          <p:cNvPr id="17" name="SecondaryLogo"/>
          <p:cNvSpPr>
            <a:spLocks noChangeArrowheads="1"/>
          </p:cNvSpPr>
          <p:nvPr userDrawn="1"/>
        </p:nvSpPr>
        <p:spPr bwMode="auto">
          <a:xfrm>
            <a:off x="10206113" y="5999002"/>
            <a:ext cx="1666800" cy="558000"/>
          </a:xfrm>
          <a:prstGeom prst="rect">
            <a:avLst/>
          </a:prstGeom>
          <a:solidFill>
            <a:schemeClr val="bg1">
              <a:alpha val="0"/>
            </a:schemeClr>
          </a:solidFill>
          <a:ln w="1778" algn="ctr">
            <a:noFill/>
            <a:miter lim="800000"/>
            <a:headEnd/>
            <a:tailEnd/>
          </a:ln>
          <a:effectLst/>
        </p:spPr>
        <p:txBody>
          <a:bodyPr wrap="square" lIns="0" tIns="0" rIns="0" bIns="0" anchor="ctr">
            <a:noAutofit/>
          </a:bodyPr>
          <a:lstStyle/>
          <a:p>
            <a:pPr>
              <a:defRPr/>
            </a:pPr>
            <a:endParaRPr lang="da-DK" sz="700" b="0">
              <a:latin typeface="+mn-lt"/>
            </a:endParaRPr>
          </a:p>
        </p:txBody>
      </p:sp>
      <p:pic>
        <p:nvPicPr>
          <p:cNvPr id="18" name="Billede streg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73200" y="5997600"/>
            <a:ext cx="71734" cy="557999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2" name="Date Placeholder 1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3" name="Footer Placeholder 2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Farvet baggrund"/>
          <p:cNvSpPr/>
          <p:nvPr userDrawn="1"/>
        </p:nvSpPr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</p:txBody>
      </p:sp>
      <p:sp>
        <p:nvSpPr>
          <p:cNvPr id="19" name="White Top Rectangle"/>
          <p:cNvSpPr>
            <a:spLocks noChangeArrowheads="1"/>
          </p:cNvSpPr>
          <p:nvPr userDrawn="1"/>
        </p:nvSpPr>
        <p:spPr bwMode="auto">
          <a:xfrm>
            <a:off x="985838" y="3443622"/>
            <a:ext cx="648000" cy="46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da-DK" sz="4799"/>
          </a:p>
        </p:txBody>
      </p:sp>
      <p:sp>
        <p:nvSpPr>
          <p:cNvPr id="34819" name="Title 1"/>
          <p:cNvSpPr>
            <a:spLocks noGrp="1" noChangeArrowheads="1"/>
          </p:cNvSpPr>
          <p:nvPr>
            <p:ph type="ctrTitle"/>
          </p:nvPr>
        </p:nvSpPr>
        <p:spPr>
          <a:xfrm>
            <a:off x="981844" y="1520315"/>
            <a:ext cx="9543307" cy="1779553"/>
          </a:xfrm>
        </p:spPr>
        <p:txBody>
          <a:bodyPr wrap="square" anchor="b" anchorCtr="0">
            <a:noAutofit/>
          </a:bodyPr>
          <a:lstStyle>
            <a:lvl1pPr>
              <a:lnSpc>
                <a:spcPct val="90000"/>
              </a:lnSpc>
              <a:defRPr sz="6000" baseline="0">
                <a:solidFill>
                  <a:schemeClr val="bg1"/>
                </a:solidFill>
                <a:latin typeface="AU Passata Light" panose="020B0303030902030804" pitchFamily="34" charset="0"/>
              </a:defRPr>
            </a:lvl1pPr>
          </a:lstStyle>
          <a:p>
            <a:r>
              <a:rPr lang="da-DK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985838" y="3715431"/>
            <a:ext cx="7161212" cy="1746085"/>
          </a:xfrm>
        </p:spPr>
        <p:txBody>
          <a:bodyPr/>
          <a:lstStyle>
            <a:lvl1pPr marL="0" indent="0">
              <a:lnSpc>
                <a:spcPct val="101000"/>
              </a:lnSpc>
              <a:buFontTx/>
              <a:buNone/>
              <a:defRPr sz="27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da-DK"/>
              <a:t>Click to edit Master text styles</a:t>
            </a:r>
          </a:p>
        </p:txBody>
      </p:sp>
      <p:sp>
        <p:nvSpPr>
          <p:cNvPr id="22" name="TextBox 21"/>
          <p:cNvSpPr txBox="1"/>
          <p:nvPr userDrawn="1"/>
        </p:nvSpPr>
        <p:spPr>
          <a:xfrm>
            <a:off x="-2160355" y="2132856"/>
            <a:ext cx="2012649" cy="738664"/>
          </a:xfrm>
          <a:prstGeom prst="rect">
            <a:avLst/>
          </a:prstGeom>
          <a:noFill/>
        </p:spPr>
        <p:txBody>
          <a:bodyPr wrap="square" lIns="0" tIns="0" rIns="0" bIns="0" rtlCol="0">
            <a:no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Ændr 2. linje i overskriften </a:t>
            </a:r>
            <a:br>
              <a:rPr lang="en-GB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</a:b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til AU Passata bold</a:t>
            </a:r>
            <a:endParaRPr lang="da-DK" sz="4799"/>
          </a:p>
        </p:txBody>
      </p:sp>
      <p:sp>
        <p:nvSpPr>
          <p:cNvPr id="38" name="OFF_logo2Computed"/>
          <p:cNvSpPr txBox="1">
            <a:spLocks noChangeArrowheads="1"/>
          </p:cNvSpPr>
          <p:nvPr userDrawn="1"/>
        </p:nvSpPr>
        <p:spPr bwMode="auto">
          <a:xfrm>
            <a:off x="972000" y="5997600"/>
            <a:ext cx="2350045" cy="676612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583200" rIns="0" bIns="0">
            <a:spAutoFit/>
          </a:bodyPr>
          <a:lstStyle/>
          <a:p>
            <a:pPr>
              <a:lnSpc>
                <a:spcPct val="95000"/>
              </a:lnSpc>
              <a:defRPr/>
            </a:pPr>
            <a:endParaRPr lang="da-DK" sz="600" cap="all" spc="40" baseline="0">
              <a:solidFill>
                <a:schemeClr val="bg1"/>
              </a:solidFill>
              <a:latin typeface="AU Passata Light" pitchFamily="34" charset="0"/>
            </a:endParaRPr>
          </a:p>
        </p:txBody>
      </p:sp>
      <p:sp>
        <p:nvSpPr>
          <p:cNvPr id="43" name="OFF_logo1Computed"/>
          <p:cNvSpPr/>
          <p:nvPr userDrawn="1"/>
        </p:nvSpPr>
        <p:spPr bwMode="auto">
          <a:xfrm>
            <a:off x="971999" y="5997600"/>
            <a:ext cx="65" cy="451123"/>
          </a:xfrm>
          <a:prstGeom prst="rect">
            <a:avLst/>
          </a:prstGeom>
          <a:noFill/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0" tIns="309600" rIns="0" bIns="0" numCol="1" rtlCol="0" anchor="t" anchorCtr="0" compatLnSpc="1">
            <a:prstTxWarp prst="textNoShape">
              <a:avLst/>
            </a:prstTxWarp>
            <a:spAutoFit/>
          </a:bodyPr>
          <a:lstStyle/>
          <a:p>
            <a:pPr marL="0" marR="0" indent="0" algn="l" defTabSz="914400" rtl="0" eaLnBrk="1" fontAlgn="base" latinLnBrk="0" hangingPunct="1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000" b="0" i="0" u="none" strike="noStrike" cap="all" normalizeH="0" baseline="0" noProof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39" name="Date_DateCustomA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4752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22. marts 2023</a:t>
            </a:r>
          </a:p>
        </p:txBody>
      </p:sp>
      <p:sp>
        <p:nvSpPr>
          <p:cNvPr id="41" name="USR_Titl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4752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Systemintegrator</a:t>
            </a:r>
          </a:p>
        </p:txBody>
      </p:sp>
      <p:sp>
        <p:nvSpPr>
          <p:cNvPr id="40" name="FLD_Event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4476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3420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endParaRPr lang="da-DK" sz="700" b="0" cap="all" baseline="0">
              <a:solidFill>
                <a:schemeClr val="bg1"/>
              </a:solidFill>
              <a:latin typeface="+mn-lt"/>
            </a:endParaRPr>
          </a:p>
        </p:txBody>
      </p:sp>
      <p:sp>
        <p:nvSpPr>
          <p:cNvPr id="42" name="USR_Nam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444040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3420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Karina Møller Sørensen</a:t>
            </a:r>
          </a:p>
        </p:txBody>
      </p:sp>
      <p:pic>
        <p:nvPicPr>
          <p:cNvPr id="17" name="Au logo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2400" y="5997600"/>
            <a:ext cx="557569" cy="558000"/>
          </a:xfrm>
          <a:prstGeom prst="rect">
            <a:avLst/>
          </a:prstGeom>
        </p:spPr>
      </p:pic>
      <p:pic>
        <p:nvPicPr>
          <p:cNvPr id="23" name="Billede stre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73200" y="5997600"/>
            <a:ext cx="71734" cy="557999"/>
          </a:xfrm>
          <a:prstGeom prst="rect">
            <a:avLst/>
          </a:prstGeom>
        </p:spPr>
      </p:pic>
      <p:sp>
        <p:nvSpPr>
          <p:cNvPr id="16" name="SecondaryLogo"/>
          <p:cNvSpPr>
            <a:spLocks noChangeArrowheads="1"/>
          </p:cNvSpPr>
          <p:nvPr userDrawn="1"/>
        </p:nvSpPr>
        <p:spPr bwMode="auto">
          <a:xfrm>
            <a:off x="10206113" y="5999002"/>
            <a:ext cx="1666800" cy="558000"/>
          </a:xfrm>
          <a:prstGeom prst="rect">
            <a:avLst/>
          </a:prstGeom>
          <a:solidFill>
            <a:schemeClr val="bg1">
              <a:alpha val="0"/>
            </a:schemeClr>
          </a:solidFill>
          <a:ln w="1778" algn="ctr">
            <a:noFill/>
            <a:miter lim="800000"/>
            <a:headEnd/>
            <a:tailEnd/>
          </a:ln>
          <a:effectLst/>
        </p:spPr>
        <p:txBody>
          <a:bodyPr wrap="square" lIns="0" tIns="0" rIns="0" bIns="0" anchor="ctr">
            <a:noAutofit/>
          </a:bodyPr>
          <a:lstStyle/>
          <a:p>
            <a:pPr>
              <a:defRPr/>
            </a:pPr>
            <a:endParaRPr lang="da-DK" sz="700" b="0">
              <a:latin typeface="+mn-lt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4"/>
          </p:nvPr>
        </p:nvSpPr>
        <p:spPr>
          <a:xfrm>
            <a:off x="11807992" y="6581497"/>
            <a:ext cx="252000" cy="153888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2" name="Date Placeholder 1" hidden="1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3" name="Footer Placeholder 2" hidden="1"/>
          <p:cNvSpPr>
            <a:spLocks noGrp="1"/>
          </p:cNvSpPr>
          <p:nvPr>
            <p:ph type="ftr" sz="quarter" idx="13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12700826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no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Farvet baggrund"/>
          <p:cNvSpPr/>
          <p:nvPr userDrawn="1"/>
        </p:nvSpPr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</p:txBody>
      </p:sp>
      <p:sp>
        <p:nvSpPr>
          <p:cNvPr id="34819" name="Title 1"/>
          <p:cNvSpPr>
            <a:spLocks noGrp="1" noChangeArrowheads="1"/>
          </p:cNvSpPr>
          <p:nvPr>
            <p:ph type="ctrTitle"/>
          </p:nvPr>
        </p:nvSpPr>
        <p:spPr>
          <a:xfrm>
            <a:off x="985838" y="2482343"/>
            <a:ext cx="10220325" cy="1661993"/>
          </a:xfrm>
        </p:spPr>
        <p:txBody>
          <a:bodyPr wrap="square" anchor="ctr" anchorCtr="0">
            <a:spAutoFit/>
          </a:bodyPr>
          <a:lstStyle>
            <a:lvl1pPr>
              <a:lnSpc>
                <a:spcPct val="90000"/>
              </a:lnSpc>
              <a:defRPr sz="6000" baseline="0">
                <a:solidFill>
                  <a:schemeClr val="bg1"/>
                </a:solidFill>
                <a:latin typeface="AU Passata Light" panose="020B0303030902030804" pitchFamily="34" charset="0"/>
              </a:defRPr>
            </a:lvl1pPr>
          </a:lstStyle>
          <a:p>
            <a:r>
              <a:rPr lang="da-DK"/>
              <a:t>Click to edit Master title style</a:t>
            </a:r>
          </a:p>
        </p:txBody>
      </p:sp>
      <p:sp>
        <p:nvSpPr>
          <p:cNvPr id="14" name="TextBox 13"/>
          <p:cNvSpPr txBox="1"/>
          <p:nvPr userDrawn="1"/>
        </p:nvSpPr>
        <p:spPr>
          <a:xfrm>
            <a:off x="-1973598" y="3082506"/>
            <a:ext cx="1825892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baseline="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Ændr 2. linje eller ord til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AU Passata Bold</a:t>
            </a:r>
            <a:endParaRPr lang="da-DK" sz="4799"/>
          </a:p>
        </p:txBody>
      </p:sp>
      <p:sp>
        <p:nvSpPr>
          <p:cNvPr id="25" name="OFF_logo2Computed"/>
          <p:cNvSpPr txBox="1">
            <a:spLocks noChangeArrowheads="1"/>
          </p:cNvSpPr>
          <p:nvPr userDrawn="1"/>
        </p:nvSpPr>
        <p:spPr bwMode="auto">
          <a:xfrm>
            <a:off x="972000" y="5997600"/>
            <a:ext cx="2350045" cy="676612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583200" rIns="0" bIns="0">
            <a:spAutoFit/>
          </a:bodyPr>
          <a:lstStyle/>
          <a:p>
            <a:pPr>
              <a:lnSpc>
                <a:spcPct val="95000"/>
              </a:lnSpc>
              <a:defRPr/>
            </a:pPr>
            <a:endParaRPr lang="da-DK" sz="600" cap="all" spc="40" baseline="0">
              <a:solidFill>
                <a:schemeClr val="bg1"/>
              </a:solidFill>
              <a:latin typeface="AU Passata Light" pitchFamily="34" charset="0"/>
            </a:endParaRPr>
          </a:p>
        </p:txBody>
      </p:sp>
      <p:sp>
        <p:nvSpPr>
          <p:cNvPr id="30" name="OFF_logo1Computed"/>
          <p:cNvSpPr/>
          <p:nvPr userDrawn="1"/>
        </p:nvSpPr>
        <p:spPr bwMode="auto">
          <a:xfrm>
            <a:off x="971999" y="5997600"/>
            <a:ext cx="65" cy="451123"/>
          </a:xfrm>
          <a:prstGeom prst="rect">
            <a:avLst/>
          </a:prstGeom>
          <a:noFill/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0" tIns="309600" rIns="0" bIns="0" numCol="1" rtlCol="0" anchor="t" anchorCtr="0" compatLnSpc="1">
            <a:prstTxWarp prst="textNoShape">
              <a:avLst/>
            </a:prstTxWarp>
            <a:spAutoFit/>
          </a:bodyPr>
          <a:lstStyle/>
          <a:p>
            <a:pPr marL="0" marR="0" indent="0" algn="l" defTabSz="914400" rtl="0" eaLnBrk="1" fontAlgn="base" latinLnBrk="0" hangingPunct="1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000" b="0" i="0" u="none" strike="noStrike" cap="all" normalizeH="0" baseline="0" noProof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26" name="Date_DateCustomA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4752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22. marts 2023</a:t>
            </a:r>
          </a:p>
        </p:txBody>
      </p:sp>
      <p:sp>
        <p:nvSpPr>
          <p:cNvPr id="28" name="USR_Titl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4752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Systemintegrator</a:t>
            </a:r>
          </a:p>
        </p:txBody>
      </p:sp>
      <p:sp>
        <p:nvSpPr>
          <p:cNvPr id="27" name="FLD_Event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4476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3420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endParaRPr lang="da-DK" sz="700" b="0" cap="all" baseline="0">
              <a:solidFill>
                <a:schemeClr val="bg1"/>
              </a:solidFill>
              <a:latin typeface="+mn-lt"/>
            </a:endParaRPr>
          </a:p>
        </p:txBody>
      </p:sp>
      <p:sp>
        <p:nvSpPr>
          <p:cNvPr id="29" name="USR_Nam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444040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3420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bg1"/>
                </a:solidFill>
                <a:latin typeface="+mn-lt"/>
              </a:rPr>
              <a:t>Karina Møller Sørensen</a:t>
            </a:r>
          </a:p>
        </p:txBody>
      </p:sp>
      <p:pic>
        <p:nvPicPr>
          <p:cNvPr id="17" name="Au logo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2400" y="5997600"/>
            <a:ext cx="557569" cy="558000"/>
          </a:xfrm>
          <a:prstGeom prst="rect">
            <a:avLst/>
          </a:prstGeom>
        </p:spPr>
      </p:pic>
      <p:pic>
        <p:nvPicPr>
          <p:cNvPr id="23" name="Billede 22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73200" y="5997600"/>
            <a:ext cx="71734" cy="557999"/>
          </a:xfrm>
          <a:prstGeom prst="rect">
            <a:avLst/>
          </a:prstGeom>
        </p:spPr>
      </p:pic>
      <p:sp>
        <p:nvSpPr>
          <p:cNvPr id="15" name="SecondaryLogo"/>
          <p:cNvSpPr>
            <a:spLocks noChangeArrowheads="1"/>
          </p:cNvSpPr>
          <p:nvPr userDrawn="1"/>
        </p:nvSpPr>
        <p:spPr bwMode="auto">
          <a:xfrm>
            <a:off x="10206113" y="5999002"/>
            <a:ext cx="1666800" cy="558000"/>
          </a:xfrm>
          <a:prstGeom prst="rect">
            <a:avLst/>
          </a:prstGeom>
          <a:solidFill>
            <a:schemeClr val="bg1">
              <a:alpha val="0"/>
            </a:schemeClr>
          </a:solidFill>
          <a:ln w="1778" algn="ctr">
            <a:noFill/>
            <a:miter lim="800000"/>
            <a:headEnd/>
            <a:tailEnd/>
          </a:ln>
          <a:effectLst/>
        </p:spPr>
        <p:txBody>
          <a:bodyPr wrap="square" lIns="0" tIns="0" rIns="0" bIns="0" anchor="ctr">
            <a:noAutofit/>
          </a:bodyPr>
          <a:lstStyle/>
          <a:p>
            <a:pPr>
              <a:defRPr/>
            </a:pPr>
            <a:endParaRPr lang="da-DK" sz="700" b="0">
              <a:latin typeface="+mn-lt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2" name="Date Placeholder 1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3" name="Footer Placeholder 2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0073909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og indholdsobjek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85838" y="1960079"/>
            <a:ext cx="10220325" cy="3937484"/>
          </a:xfrm>
        </p:spPr>
        <p:txBody>
          <a:bodyPr/>
          <a:lstStyle>
            <a:lvl1pPr marL="0" indent="0">
              <a:buFont typeface="Calibri" panose="020F0502020204030204" pitchFamily="34" charset="0"/>
              <a:buChar char="​"/>
              <a:defRPr/>
            </a:lvl1pPr>
          </a:lstStyle>
          <a:p>
            <a:pPr lvl="0"/>
            <a:r>
              <a:rPr lang="da-DK"/>
              <a:t>Click to edit Master text styles</a:t>
            </a:r>
          </a:p>
          <a:p>
            <a:pPr lvl="1"/>
            <a:r>
              <a:rPr lang="da-DK"/>
              <a:t>Second level</a:t>
            </a:r>
          </a:p>
          <a:p>
            <a:pPr lvl="2"/>
            <a:r>
              <a:rPr lang="da-DK"/>
              <a:t>Third level</a:t>
            </a:r>
          </a:p>
          <a:p>
            <a:pPr lvl="3"/>
            <a:r>
              <a:rPr lang="da-DK"/>
              <a:t>Fourth level</a:t>
            </a:r>
          </a:p>
          <a:p>
            <a:pPr lvl="4"/>
            <a:r>
              <a:rPr lang="da-DK"/>
              <a:t>Fifth level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-1973598" y="340161"/>
            <a:ext cx="1825892" cy="461665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Overskrift to</a:t>
            </a:r>
            <a:r>
              <a:rPr lang="da-DK" sz="1000" baseline="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 linjer 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baseline="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ændr 2. linje til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AU Passata Bold</a:t>
            </a:r>
            <a:endParaRPr lang="da-DK" sz="4799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7" name="Date Placeholder 6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8" name="Footer Placeholder 7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line title and bulle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Hvid baggrund"/>
          <p:cNvSpPr/>
          <p:nvPr userDrawn="1"/>
        </p:nvSpPr>
        <p:spPr bwMode="auto">
          <a:xfrm>
            <a:off x="0" y="-1"/>
            <a:ext cx="12193200" cy="5894387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16" name="Black Rectangle"/>
          <p:cNvSpPr/>
          <p:nvPr userDrawn="1"/>
        </p:nvSpPr>
        <p:spPr>
          <a:xfrm>
            <a:off x="990000" y="1045684"/>
            <a:ext cx="647831" cy="48000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  <a:p>
            <a:pPr algn="ctr"/>
            <a:endParaRPr lang="da-DK" sz="4799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315913" y="228627"/>
            <a:ext cx="11556000" cy="752101"/>
          </a:xfrm>
        </p:spPr>
        <p:txBody>
          <a:bodyPr anchor="t" anchorCtr="0"/>
          <a:lstStyle/>
          <a:p>
            <a:r>
              <a:rPr lang="da-DK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85838" y="1373021"/>
            <a:ext cx="10220325" cy="4521366"/>
          </a:xfrm>
        </p:spPr>
        <p:txBody>
          <a:bodyPr/>
          <a:lstStyle>
            <a:lvl1pPr marL="0" indent="0">
              <a:buFont typeface="Calibri" panose="020F0502020204030204" pitchFamily="34" charset="0"/>
              <a:buChar char="​"/>
              <a:defRPr/>
            </a:lvl1pPr>
          </a:lstStyle>
          <a:p>
            <a:pPr lvl="0"/>
            <a:r>
              <a:rPr lang="da-DK"/>
              <a:t>Click to edit Master text styles</a:t>
            </a:r>
          </a:p>
          <a:p>
            <a:pPr lvl="1"/>
            <a:r>
              <a:rPr lang="da-DK"/>
              <a:t>Second level</a:t>
            </a:r>
          </a:p>
          <a:p>
            <a:pPr lvl="2"/>
            <a:r>
              <a:rPr lang="da-DK"/>
              <a:t>Third level</a:t>
            </a:r>
          </a:p>
          <a:p>
            <a:pPr lvl="3"/>
            <a:r>
              <a:rPr lang="da-DK"/>
              <a:t>Fourth level</a:t>
            </a:r>
          </a:p>
          <a:p>
            <a:pPr lvl="4"/>
            <a:r>
              <a:rPr lang="da-DK"/>
              <a:t>Fifth level</a:t>
            </a:r>
          </a:p>
        </p:txBody>
      </p:sp>
      <p:sp>
        <p:nvSpPr>
          <p:cNvPr id="18" name="TextBox 17"/>
          <p:cNvSpPr txBox="1"/>
          <p:nvPr userDrawn="1"/>
        </p:nvSpPr>
        <p:spPr>
          <a:xfrm>
            <a:off x="-1973598" y="340161"/>
            <a:ext cx="1825892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Overskrift én linje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Light eller AU Passata Bold</a:t>
            </a:r>
            <a:endParaRPr lang="da-DK" sz="4799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7" name="Date Placeholder 6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8" name="Footer Placeholder 7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99712851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865" userDrawn="1">
          <p15:clr>
            <a:srgbClr val="00000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and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Hvid baggrund"/>
          <p:cNvSpPr/>
          <p:nvPr userDrawn="1"/>
        </p:nvSpPr>
        <p:spPr bwMode="auto">
          <a:xfrm>
            <a:off x="0" y="0"/>
            <a:ext cx="12193200" cy="5911200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15" name="Black Rectangle"/>
          <p:cNvSpPr/>
          <p:nvPr userDrawn="1"/>
        </p:nvSpPr>
        <p:spPr>
          <a:xfrm>
            <a:off x="990000" y="1045684"/>
            <a:ext cx="647831" cy="48000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  <a:p>
            <a:pPr algn="ctr"/>
            <a:endParaRPr lang="da-DK" sz="4799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316800" y="230400"/>
            <a:ext cx="5644263" cy="752400"/>
          </a:xfrm>
        </p:spPr>
        <p:txBody>
          <a:bodyPr anchor="t" anchorCtr="0"/>
          <a:lstStyle>
            <a:lvl1pPr>
              <a:defRPr/>
            </a:lvl1pPr>
          </a:lstStyle>
          <a:p>
            <a:r>
              <a:rPr lang="da-DK"/>
              <a:t>Insert title</a:t>
            </a:r>
          </a:p>
        </p:txBody>
      </p:sp>
      <p:sp>
        <p:nvSpPr>
          <p:cNvPr id="10" name="Text Placeholder 2"/>
          <p:cNvSpPr>
            <a:spLocks noGrp="1"/>
          </p:cNvSpPr>
          <p:nvPr>
            <p:ph type="body" sz="quarter" idx="14"/>
          </p:nvPr>
        </p:nvSpPr>
        <p:spPr>
          <a:xfrm>
            <a:off x="985838" y="1371600"/>
            <a:ext cx="4975225" cy="4525964"/>
          </a:xfrm>
        </p:spPr>
        <p:txBody>
          <a:bodyPr/>
          <a:lstStyle>
            <a:lvl1pPr marL="0" indent="0">
              <a:buFont typeface="Calibri" panose="020F0502020204030204" pitchFamily="34" charset="0"/>
              <a:buChar char="​"/>
              <a:defRPr/>
            </a:lvl1pPr>
          </a:lstStyle>
          <a:p>
            <a:pPr lvl="0"/>
            <a:r>
              <a:rPr lang="da-DK"/>
              <a:t>Click to edit Master text styles</a:t>
            </a:r>
          </a:p>
          <a:p>
            <a:pPr lvl="1"/>
            <a:r>
              <a:rPr lang="da-DK"/>
              <a:t>Second level</a:t>
            </a:r>
          </a:p>
          <a:p>
            <a:pPr lvl="2"/>
            <a:r>
              <a:rPr lang="da-DK"/>
              <a:t>Third level</a:t>
            </a:r>
          </a:p>
          <a:p>
            <a:pPr lvl="3"/>
            <a:r>
              <a:rPr lang="da-DK"/>
              <a:t>Fourth level</a:t>
            </a:r>
          </a:p>
          <a:p>
            <a:pPr lvl="4"/>
            <a:r>
              <a:rPr lang="da-DK"/>
              <a:t>Fifth level</a:t>
            </a:r>
          </a:p>
        </p:txBody>
      </p:sp>
      <p:sp>
        <p:nvSpPr>
          <p:cNvPr id="7" name="Picture Placeholder 3"/>
          <p:cNvSpPr>
            <a:spLocks noGrp="1"/>
          </p:cNvSpPr>
          <p:nvPr>
            <p:ph type="pic" sz="quarter" idx="13" hasCustomPrompt="1"/>
          </p:nvPr>
        </p:nvSpPr>
        <p:spPr>
          <a:xfrm>
            <a:off x="6230198" y="315913"/>
            <a:ext cx="5644110" cy="5581650"/>
          </a:xfrm>
        </p:spPr>
        <p:txBody>
          <a:bodyPr/>
          <a:lstStyle>
            <a:lvl1pPr marL="0" indent="0"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9" name="TextBox 8"/>
          <p:cNvSpPr txBox="1"/>
          <p:nvPr userDrawn="1"/>
        </p:nvSpPr>
        <p:spPr>
          <a:xfrm>
            <a:off x="-1973598" y="340161"/>
            <a:ext cx="1825892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Overskrift én linje</a:t>
            </a:r>
            <a:endParaRPr lang="da-DK"/>
          </a:p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Light eller AU Passata Bold</a:t>
            </a:r>
            <a:endParaRPr lang="da-DK" sz="4799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7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5" name="Date Placeholder 4" hidden="1"/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6" name="Footer Placeholder 5" hidden="1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99978710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24" userDrawn="1">
          <p15:clr>
            <a:srgbClr val="A4A3A4"/>
          </p15:clr>
        </p15:guide>
        <p15:guide id="2" pos="3755" userDrawn="1">
          <p15:clr>
            <a:srgbClr val="A4A3A4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ersonal informa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Hvid baggrund"/>
          <p:cNvSpPr/>
          <p:nvPr userDrawn="1"/>
        </p:nvSpPr>
        <p:spPr bwMode="auto">
          <a:xfrm>
            <a:off x="0" y="0"/>
            <a:ext cx="12193200" cy="5911011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15" name="Black Rectangle"/>
          <p:cNvSpPr/>
          <p:nvPr userDrawn="1"/>
        </p:nvSpPr>
        <p:spPr>
          <a:xfrm>
            <a:off x="1001075" y="2694542"/>
            <a:ext cx="647831" cy="48000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  <a:p>
            <a:pPr algn="ctr"/>
            <a:endParaRPr lang="da-DK" sz="4799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85838" y="1484784"/>
            <a:ext cx="4975225" cy="971980"/>
          </a:xfrm>
        </p:spPr>
        <p:txBody>
          <a:bodyPr anchor="b" anchorCtr="0"/>
          <a:lstStyle>
            <a:lvl1pPr>
              <a:lnSpc>
                <a:spcPct val="95000"/>
              </a:lnSpc>
              <a:defRPr sz="3000">
                <a:latin typeface="+mn-lt"/>
              </a:defRPr>
            </a:lvl1pPr>
          </a:lstStyle>
          <a:p>
            <a:r>
              <a:rPr lang="da-DK"/>
              <a:t>Click to edit Master title style</a:t>
            </a:r>
          </a:p>
        </p:txBody>
      </p:sp>
      <p:sp>
        <p:nvSpPr>
          <p:cNvPr id="10" name="Text Placeholder 2"/>
          <p:cNvSpPr>
            <a:spLocks noGrp="1"/>
          </p:cNvSpPr>
          <p:nvPr>
            <p:ph type="body" sz="quarter" idx="14"/>
          </p:nvPr>
        </p:nvSpPr>
        <p:spPr>
          <a:xfrm>
            <a:off x="985838" y="3010711"/>
            <a:ext cx="4975225" cy="1858449"/>
          </a:xfrm>
        </p:spPr>
        <p:txBody>
          <a:bodyPr/>
          <a:lstStyle>
            <a:lvl1pPr marL="0" indent="0">
              <a:buFont typeface="Calibri" panose="020F0502020204030204" pitchFamily="34" charset="0"/>
              <a:buChar char="​"/>
              <a:defRPr/>
            </a:lvl1pPr>
            <a:lvl5pPr>
              <a:defRPr/>
            </a:lvl5pPr>
          </a:lstStyle>
          <a:p>
            <a:pPr lvl="0"/>
            <a:r>
              <a:rPr lang="da-DK"/>
              <a:t>Click to edit Master text styles</a:t>
            </a:r>
          </a:p>
          <a:p>
            <a:pPr lvl="1"/>
            <a:r>
              <a:rPr lang="da-DK"/>
              <a:t>Second level</a:t>
            </a:r>
          </a:p>
          <a:p>
            <a:pPr lvl="2"/>
            <a:r>
              <a:rPr lang="da-DK"/>
              <a:t>Third level</a:t>
            </a:r>
          </a:p>
          <a:p>
            <a:pPr lvl="3"/>
            <a:r>
              <a:rPr lang="da-DK"/>
              <a:t>Fourth level</a:t>
            </a:r>
          </a:p>
          <a:p>
            <a:pPr lvl="4"/>
            <a:r>
              <a:rPr lang="da-DK"/>
              <a:t>Fifth level</a:t>
            </a:r>
          </a:p>
          <a:p>
            <a:pPr lvl="5"/>
            <a:r>
              <a:rPr lang="da-DK"/>
              <a:t>6</a:t>
            </a:r>
          </a:p>
        </p:txBody>
      </p:sp>
      <p:sp>
        <p:nvSpPr>
          <p:cNvPr id="7" name="Picture Placeholder 3"/>
          <p:cNvSpPr>
            <a:spLocks noGrp="1"/>
          </p:cNvSpPr>
          <p:nvPr>
            <p:ph type="pic" sz="quarter" idx="13" hasCustomPrompt="1"/>
          </p:nvPr>
        </p:nvSpPr>
        <p:spPr>
          <a:xfrm>
            <a:off x="6231600" y="315913"/>
            <a:ext cx="5644800" cy="5583600"/>
          </a:xfrm>
        </p:spPr>
        <p:txBody>
          <a:bodyPr/>
          <a:lstStyle>
            <a:lvl1pPr marL="0" indent="0"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9" name="TextBox 8"/>
          <p:cNvSpPr txBox="1"/>
          <p:nvPr userDrawn="1"/>
        </p:nvSpPr>
        <p:spPr>
          <a:xfrm>
            <a:off x="-1973598" y="1780882"/>
            <a:ext cx="1825892" cy="153888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Overskrift to</a:t>
            </a:r>
            <a:r>
              <a:rPr lang="da-DK" sz="1000" baseline="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 linjer</a:t>
            </a:r>
            <a:endParaRPr lang="da-DK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7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5" name="Date Placeholder 4" hidden="1"/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6" name="Footer Placeholder 5" hidden="1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27031648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30" userDrawn="1">
          <p15:clr>
            <a:srgbClr val="A4A3A4"/>
          </p15:clr>
        </p15:guide>
        <p15:guide id="2" pos="3755" userDrawn="1">
          <p15:clr>
            <a:srgbClr val="A4A3A4"/>
          </p15:clr>
        </p15:guide>
        <p15:guide id="3" orient="horz" pos="3069" userDrawn="1">
          <p15:clr>
            <a:srgbClr val="A4A3A4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1"/>
          <p:cNvSpPr>
            <a:spLocks noGrp="1"/>
          </p:cNvSpPr>
          <p:nvPr>
            <p:ph type="pic" sz="quarter" idx="11" hasCustomPrompt="1"/>
          </p:nvPr>
        </p:nvSpPr>
        <p:spPr>
          <a:xfrm>
            <a:off x="316800" y="316800"/>
            <a:ext cx="11559600" cy="5583600"/>
          </a:xfrm>
          <a:solidFill>
            <a:schemeClr val="bg1"/>
          </a:solidFill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4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6" name="Date Placeholder 5" hidden="1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7" name="Footer Placeholder 6" hidden="1"/>
          <p:cNvSpPr>
            <a:spLocks noGrp="1"/>
          </p:cNvSpPr>
          <p:nvPr>
            <p:ph type="ftr" sz="quarter" idx="13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0776182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pictu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1"/>
          <p:cNvSpPr>
            <a:spLocks noGrp="1"/>
          </p:cNvSpPr>
          <p:nvPr>
            <p:ph type="pic" sz="quarter" idx="11" hasCustomPrompt="1"/>
          </p:nvPr>
        </p:nvSpPr>
        <p:spPr>
          <a:xfrm>
            <a:off x="316800" y="316800"/>
            <a:ext cx="5644800" cy="5583600"/>
          </a:xfrm>
          <a:solidFill>
            <a:schemeClr val="bg1"/>
          </a:solidFill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5" name="Picture Placeholder 2"/>
          <p:cNvSpPr>
            <a:spLocks noGrp="1"/>
          </p:cNvSpPr>
          <p:nvPr>
            <p:ph type="pic" sz="quarter" idx="12" hasCustomPrompt="1"/>
          </p:nvPr>
        </p:nvSpPr>
        <p:spPr>
          <a:xfrm>
            <a:off x="6231600" y="316800"/>
            <a:ext cx="5644800" cy="5583600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5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7" name="Date Placeholder 6" hidden="1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8" name="Footer Placeholder 7" hidden="1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08700417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24" userDrawn="1">
          <p15:clr>
            <a:srgbClr val="A4A3A4"/>
          </p15:clr>
        </p15:guide>
        <p15:guide id="2" pos="3754" userDrawn="1">
          <p15:clr>
            <a:srgbClr val="A4A3A4"/>
          </p15:clr>
        </p15:guide>
      </p15:sldGuideLst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pictu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1"/>
          <p:cNvSpPr>
            <a:spLocks noGrp="1"/>
          </p:cNvSpPr>
          <p:nvPr>
            <p:ph type="pic" sz="quarter" idx="11" hasCustomPrompt="1"/>
          </p:nvPr>
        </p:nvSpPr>
        <p:spPr>
          <a:xfrm>
            <a:off x="316800" y="316800"/>
            <a:ext cx="5644800" cy="2653200"/>
          </a:xfrm>
          <a:solidFill>
            <a:schemeClr val="bg1"/>
          </a:solidFill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7" name="Picture Placeholder 2"/>
          <p:cNvSpPr>
            <a:spLocks noGrp="1"/>
          </p:cNvSpPr>
          <p:nvPr>
            <p:ph type="pic" sz="quarter" idx="13" hasCustomPrompt="1"/>
          </p:nvPr>
        </p:nvSpPr>
        <p:spPr>
          <a:xfrm>
            <a:off x="316800" y="3237372"/>
            <a:ext cx="5644800" cy="2653200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5" name="Picture Placeholder 3"/>
          <p:cNvSpPr>
            <a:spLocks noGrp="1"/>
          </p:cNvSpPr>
          <p:nvPr>
            <p:ph type="pic" sz="quarter" idx="12" hasCustomPrompt="1"/>
          </p:nvPr>
        </p:nvSpPr>
        <p:spPr>
          <a:xfrm>
            <a:off x="6231600" y="316800"/>
            <a:ext cx="5644800" cy="5583600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8" name="Date Placeholder 7" hidden="1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9" name="Footer Placeholder 8" hidden="1"/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226075181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22" userDrawn="1">
          <p15:clr>
            <a:srgbClr val="A4A3A4"/>
          </p15:clr>
        </p15:guide>
        <p15:guide id="2" pos="3755" userDrawn="1">
          <p15:clr>
            <a:srgbClr val="A4A3A4"/>
          </p15:clr>
        </p15:guide>
        <p15:guide id="3" orient="horz" pos="2039" userDrawn="1">
          <p15:clr>
            <a:srgbClr val="A4A3A4"/>
          </p15:clr>
        </p15:guide>
        <p15:guide id="4" orient="horz" pos="1872" userDrawn="1">
          <p15:clr>
            <a:srgbClr val="A4A3A4"/>
          </p15:clr>
        </p15:guide>
      </p15:sldGuideLst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pictures I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1"/>
          <p:cNvSpPr>
            <a:spLocks noGrp="1"/>
          </p:cNvSpPr>
          <p:nvPr>
            <p:ph type="pic" sz="quarter" idx="12" hasCustomPrompt="1"/>
          </p:nvPr>
        </p:nvSpPr>
        <p:spPr>
          <a:xfrm>
            <a:off x="316800" y="316800"/>
            <a:ext cx="5644800" cy="5583600"/>
          </a:xfrm>
          <a:solidFill>
            <a:schemeClr val="bg1"/>
          </a:solidFill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4" name="Picture Placeholder 2"/>
          <p:cNvSpPr>
            <a:spLocks noGrp="1"/>
          </p:cNvSpPr>
          <p:nvPr>
            <p:ph type="pic" sz="quarter" idx="11" hasCustomPrompt="1"/>
          </p:nvPr>
        </p:nvSpPr>
        <p:spPr>
          <a:xfrm>
            <a:off x="6231600" y="316800"/>
            <a:ext cx="5644800" cy="2653200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7" name="Picture Placeholder 3"/>
          <p:cNvSpPr>
            <a:spLocks noGrp="1"/>
          </p:cNvSpPr>
          <p:nvPr>
            <p:ph type="pic" sz="quarter" idx="13" hasCustomPrompt="1"/>
          </p:nvPr>
        </p:nvSpPr>
        <p:spPr>
          <a:xfrm>
            <a:off x="6231600" y="3237372"/>
            <a:ext cx="5644800" cy="2653200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8" name="Date Placeholder 7" hidden="1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9" name="Footer Placeholder 8" hidden="1"/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9357026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922" userDrawn="1">
          <p15:clr>
            <a:srgbClr val="A4A3A4"/>
          </p15:clr>
        </p15:guide>
        <p15:guide id="2" pos="3755" userDrawn="1">
          <p15:clr>
            <a:srgbClr val="A4A3A4"/>
          </p15:clr>
        </p15:guide>
        <p15:guide id="3" orient="horz" pos="2039" userDrawn="1">
          <p15:clr>
            <a:srgbClr val="A4A3A4"/>
          </p15:clr>
        </p15:guide>
        <p15:guide id="4" orient="horz" pos="1872" userDrawn="1">
          <p15:clr>
            <a:srgbClr val="A4A3A4"/>
          </p15:clr>
        </p15:guide>
      </p15:sldGuideLst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ull slide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/>
          <p:cNvSpPr>
            <a:spLocks noGrp="1"/>
          </p:cNvSpPr>
          <p:nvPr>
            <p:ph type="pic" sz="quarter" idx="11" hasCustomPrompt="1"/>
          </p:nvPr>
        </p:nvSpPr>
        <p:spPr>
          <a:xfrm>
            <a:off x="315913" y="315913"/>
            <a:ext cx="11557000" cy="6220354"/>
          </a:xfrm>
        </p:spPr>
        <p:txBody>
          <a:bodyPr/>
          <a:lstStyle>
            <a:lvl1pPr marL="0" indent="0">
              <a:buFontTx/>
              <a:buNone/>
              <a:defRPr b="0"/>
            </a:lvl1pPr>
          </a:lstStyle>
          <a:p>
            <a:r>
              <a:rPr lang="da-DK"/>
              <a:t>Click here and add image via Templafy Image Library</a:t>
            </a: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4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6" name="Date Placeholder 5" hidden="1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7" name="Footer Placeholder 6" hidden="1"/>
          <p:cNvSpPr>
            <a:spLocks noGrp="1"/>
          </p:cNvSpPr>
          <p:nvPr>
            <p:ph type="ftr" sz="quarter" idx="13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53494769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Hvid baggrund"/>
          <p:cNvSpPr/>
          <p:nvPr userDrawn="1"/>
        </p:nvSpPr>
        <p:spPr bwMode="auto">
          <a:xfrm>
            <a:off x="0" y="0"/>
            <a:ext cx="12188825" cy="5897563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5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6" name="Date Placeholder 5" hidden="1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8" name="Footer Placeholder 7" hidden="1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11" name="Text Placeholder 61"/>
          <p:cNvSpPr>
            <a:spLocks noGrp="1"/>
          </p:cNvSpPr>
          <p:nvPr>
            <p:ph type="body" sz="quarter" idx="16" hasCustomPrompt="1"/>
          </p:nvPr>
        </p:nvSpPr>
        <p:spPr>
          <a:xfrm>
            <a:off x="1845940" y="1412776"/>
            <a:ext cx="8496944" cy="3744416"/>
          </a:xfrm>
        </p:spPr>
        <p:txBody>
          <a:bodyPr/>
          <a:lstStyle>
            <a:lvl1pPr marL="432000" indent="-432000" algn="ctr">
              <a:lnSpc>
                <a:spcPct val="107000"/>
              </a:lnSpc>
              <a:buSzPct val="250000"/>
              <a:buFontTx/>
              <a:buBlip>
                <a:blip r:embed="rId2"/>
              </a:buBlip>
              <a:defRPr sz="2800">
                <a:latin typeface="Georgia" panose="02040502050405020303" pitchFamily="18" charset="0"/>
              </a:defRPr>
            </a:lvl1pPr>
            <a:lvl2pPr marL="216000" indent="-216000" algn="ctr">
              <a:lnSpc>
                <a:spcPct val="99000"/>
              </a:lnSpc>
              <a:buFont typeface="Arial" panose="020B0604020202020204" pitchFamily="34" charset="0"/>
              <a:buChar char="-"/>
              <a:defRPr sz="2000" cap="all" baseline="0">
                <a:latin typeface="Georgia" panose="02040502050405020303" pitchFamily="18" charset="0"/>
              </a:defRPr>
            </a:lvl2pPr>
            <a:lvl3pPr algn="ctr">
              <a:buFontTx/>
              <a:buNone/>
              <a:defRPr/>
            </a:lvl3pPr>
          </a:lstStyle>
          <a:p>
            <a:pPr lvl="0"/>
            <a:r>
              <a:rPr lang="da-DK"/>
              <a:t>Click to add Quote text, for next level ENTER and TAB</a:t>
            </a:r>
          </a:p>
          <a:p>
            <a:pPr lvl="1"/>
            <a:r>
              <a:rPr lang="da-DK"/>
              <a:t>Second level</a:t>
            </a:r>
          </a:p>
          <a:p>
            <a:pPr lvl="2"/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79614009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and Quot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Hvid baggrund"/>
          <p:cNvSpPr/>
          <p:nvPr userDrawn="1"/>
        </p:nvSpPr>
        <p:spPr bwMode="auto">
          <a:xfrm>
            <a:off x="0" y="0"/>
            <a:ext cx="12188825" cy="5897563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315913" y="230400"/>
            <a:ext cx="11563200" cy="752400"/>
          </a:xfrm>
        </p:spPr>
        <p:txBody>
          <a:bodyPr anchor="t" anchorCtr="0"/>
          <a:lstStyle/>
          <a:p>
            <a:r>
              <a:rPr lang="da-DK"/>
              <a:t>Click to edit Master title style</a:t>
            </a:r>
          </a:p>
        </p:txBody>
      </p:sp>
      <p:sp>
        <p:nvSpPr>
          <p:cNvPr id="7" name="Text Placeholder 2"/>
          <p:cNvSpPr>
            <a:spLocks noGrp="1"/>
          </p:cNvSpPr>
          <p:nvPr>
            <p:ph type="body" sz="quarter" idx="11" hasCustomPrompt="1"/>
          </p:nvPr>
        </p:nvSpPr>
        <p:spPr>
          <a:xfrm>
            <a:off x="2998068" y="1853461"/>
            <a:ext cx="6264696" cy="2725288"/>
          </a:xfrm>
        </p:spPr>
        <p:txBody>
          <a:bodyPr/>
          <a:lstStyle>
            <a:lvl1pPr marL="432000" indent="-432000" algn="ctr">
              <a:lnSpc>
                <a:spcPct val="107000"/>
              </a:lnSpc>
              <a:buSzPct val="250000"/>
              <a:buFontTx/>
              <a:buBlip>
                <a:blip r:embed="rId2"/>
              </a:buBlip>
              <a:defRPr sz="2800">
                <a:latin typeface="Georgia" panose="02040502050405020303" pitchFamily="18" charset="0"/>
              </a:defRPr>
            </a:lvl1pPr>
            <a:lvl2pPr marL="216000" indent="-216000" algn="ctr">
              <a:lnSpc>
                <a:spcPct val="99000"/>
              </a:lnSpc>
              <a:buFont typeface="Arial" panose="020B0604020202020204" pitchFamily="34" charset="0"/>
              <a:buChar char="-"/>
              <a:defRPr sz="2000" cap="all" baseline="0">
                <a:latin typeface="Georgia" panose="02040502050405020303" pitchFamily="18" charset="0"/>
              </a:defRPr>
            </a:lvl2pPr>
            <a:lvl3pPr marL="576000" indent="0">
              <a:buNone/>
              <a:defRPr/>
            </a:lvl3pPr>
          </a:lstStyle>
          <a:p>
            <a:pPr lvl="0"/>
            <a:r>
              <a:rPr lang="da-DK"/>
              <a:t>Click to add Quote text, for next level ENTER and TAB</a:t>
            </a:r>
          </a:p>
          <a:p>
            <a:pPr lvl="1"/>
            <a:r>
              <a:rPr lang="da-DK"/>
              <a:t>Second level</a:t>
            </a:r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5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6" name="Date Placeholder 5" hidden="1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10" name="Footer Placeholder 9" hidden="1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149515462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ull slide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1"/>
          <p:cNvSpPr>
            <a:spLocks noGrp="1"/>
          </p:cNvSpPr>
          <p:nvPr>
            <p:ph sz="quarter" idx="12"/>
          </p:nvPr>
        </p:nvSpPr>
        <p:spPr>
          <a:xfrm>
            <a:off x="328613" y="328612"/>
            <a:ext cx="11550650" cy="6213475"/>
          </a:xfrm>
        </p:spPr>
        <p:txBody>
          <a:bodyPr/>
          <a:lstStyle/>
          <a:p>
            <a:pPr lvl="0"/>
            <a:r>
              <a:rPr lang="da-DK"/>
              <a:t>Click to edit Master text styles</a:t>
            </a:r>
          </a:p>
          <a:p>
            <a:pPr lvl="1"/>
            <a:r>
              <a:rPr lang="da-DK"/>
              <a:t>Second level</a:t>
            </a:r>
          </a:p>
          <a:p>
            <a:pPr lvl="2"/>
            <a:r>
              <a:rPr lang="da-DK"/>
              <a:t>Third level</a:t>
            </a:r>
          </a:p>
          <a:p>
            <a:pPr lvl="3"/>
            <a:r>
              <a:rPr lang="da-DK"/>
              <a:t>Fourth level</a:t>
            </a:r>
          </a:p>
          <a:p>
            <a:pPr lvl="4"/>
            <a:r>
              <a:rPr lang="da-DK"/>
              <a:t>Fifth level</a:t>
            </a: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5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6" name="Date Placeholder 5" hidden="1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7" name="Footer Placeholder 6" hidden="1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7815629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u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Click to edit Master title style</a:t>
            </a:r>
          </a:p>
        </p:txBody>
      </p:sp>
      <p:sp>
        <p:nvSpPr>
          <p:cNvPr id="6" name="TextBox 5"/>
          <p:cNvSpPr txBox="1"/>
          <p:nvPr userDrawn="1"/>
        </p:nvSpPr>
        <p:spPr>
          <a:xfrm>
            <a:off x="-2160355" y="1022476"/>
            <a:ext cx="2012649" cy="473425"/>
          </a:xfrm>
          <a:prstGeom prst="rect">
            <a:avLst/>
          </a:prstGeom>
          <a:noFill/>
        </p:spPr>
        <p:txBody>
          <a:bodyPr wrap="square" lIns="0" tIns="0" rIns="0" bIns="0" rtlCol="0">
            <a:noAutofit/>
          </a:bodyPr>
          <a:lstStyle/>
          <a:p>
            <a:pPr algn="r">
              <a:lnSpc>
                <a:spcPct val="100000"/>
              </a:lnSpc>
            </a:pP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Ændr 2. linje i overskriften </a:t>
            </a:r>
            <a:br>
              <a:rPr lang="en-GB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</a:br>
            <a:r>
              <a:rPr lang="da-DK" sz="1000" noProof="1">
                <a:solidFill>
                  <a:schemeClr val="tx1">
                    <a:lumMod val="75000"/>
                    <a:lumOff val="25000"/>
                  </a:schemeClr>
                </a:solidFill>
              </a:rPr>
              <a:t>til AU Passata Light</a:t>
            </a:r>
            <a:endParaRPr lang="da-DK" sz="4799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7" name="Date Placeholder 6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8" name="Footer Placeholder 7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 bwMode="auto">
          <a:xfrm>
            <a:off x="765820" y="1340768"/>
            <a:ext cx="1224136" cy="504056"/>
          </a:xfrm>
          <a:prstGeom prst="rect">
            <a:avLst/>
          </a:prstGeom>
          <a:solidFill>
            <a:schemeClr val="bg1"/>
          </a:solidFill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Autofit/>
          </a:bodyPr>
          <a:lstStyle/>
          <a:p>
            <a:pPr marL="0" marR="0" indent="0" algn="l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600" b="0" i="0" u="none" strike="noStrike" cap="none" normalizeH="0" baseline="0" err="1">
              <a:ln>
                <a:noFill/>
              </a:ln>
              <a:solidFill>
                <a:schemeClr val="bg1"/>
              </a:solidFill>
              <a:effectLst/>
              <a:latin typeface="AU Passata" pitchFamily="34" charset="0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11807992" y="6581497"/>
            <a:ext cx="252000" cy="153888"/>
          </a:xfrm>
        </p:spPr>
        <p:txBody>
          <a:bodyPr/>
          <a:lstStyle/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2" name="Date Placeholder 1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4" name="Footer Placeholder 3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End slide Log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arvet baggrund"/>
          <p:cNvSpPr/>
          <p:nvPr userDrawn="1"/>
        </p:nvSpPr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</p:txBody>
      </p:sp>
      <p:pic>
        <p:nvPicPr>
          <p:cNvPr id="6" name="Logo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28776" y="2163364"/>
            <a:ext cx="2531272" cy="2531272"/>
          </a:xfrm>
          <a:prstGeom prst="rect">
            <a:avLst/>
          </a:prstGeom>
        </p:spPr>
      </p:pic>
      <p:sp>
        <p:nvSpPr>
          <p:cNvPr id="5" name="Date Placeholder 4" hidden="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7" name="Footer Placeholder 6" hidden="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a-DK"/>
          </a:p>
        </p:txBody>
      </p:sp>
      <p:sp>
        <p:nvSpPr>
          <p:cNvPr id="9" name="Slide Number Placeholder 8" hidden="1"/>
          <p:cNvSpPr>
            <a:spLocks noGrp="1"/>
          </p:cNvSpPr>
          <p:nvPr>
            <p:ph type="sldNum" sz="quarter" idx="12"/>
          </p:nvPr>
        </p:nvSpPr>
        <p:spPr>
          <a:xfrm>
            <a:off x="0" y="7020000"/>
            <a:ext cx="0" cy="461665"/>
          </a:xfrm>
        </p:spPr>
        <p:txBody>
          <a:bodyPr/>
          <a:lstStyle>
            <a:lvl1pPr>
              <a:defRPr sz="100">
                <a:noFill/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379744069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End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arvet baggrund"/>
          <p:cNvSpPr/>
          <p:nvPr userDrawn="1"/>
        </p:nvSpPr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</p:txBody>
      </p:sp>
      <p:sp>
        <p:nvSpPr>
          <p:cNvPr id="34" name="Pladsholder til tekst 2"/>
          <p:cNvSpPr txBox="1">
            <a:spLocks/>
          </p:cNvSpPr>
          <p:nvPr userDrawn="1"/>
        </p:nvSpPr>
        <p:spPr>
          <a:xfrm>
            <a:off x="1090914" y="2098689"/>
            <a:ext cx="12745416" cy="1329861"/>
          </a:xfrm>
          <a:prstGeom prst="rect">
            <a:avLst/>
          </a:prstGeom>
        </p:spPr>
        <p:txBody>
          <a:bodyPr wrap="square" lIns="0" tIns="0" rIns="0" bIns="21600">
            <a:spAutoFit/>
          </a:bodyPr>
          <a:lstStyle>
            <a:lvl1pPr marL="0" indent="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None/>
              <a:defRPr sz="2200">
                <a:solidFill>
                  <a:schemeClr val="bg1"/>
                </a:solidFill>
                <a:latin typeface="AU Peto" panose="040C0B07020602020301" pitchFamily="82" charset="0"/>
                <a:ea typeface="AU Peto" panose="040C0B07020602020301" pitchFamily="82" charset="0"/>
                <a:cs typeface="+mn-cs"/>
              </a:defRPr>
            </a:lvl1pPr>
            <a:lvl2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2pPr>
            <a:lvl3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3pPr>
            <a:lvl4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4pPr>
            <a:lvl5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5pPr>
            <a:lvl6pPr marL="13525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6pPr>
            <a:lvl7pPr marL="18097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7pPr>
            <a:lvl8pPr marL="22669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8pPr>
            <a:lvl9pPr marL="27241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9pPr>
          </a:lstStyle>
          <a:p>
            <a:pPr>
              <a:lnSpc>
                <a:spcPct val="85000"/>
              </a:lnSpc>
            </a:pPr>
            <a:r>
              <a:rPr lang="da-DK" sz="10000" kern="0">
                <a:solidFill>
                  <a:schemeClr val="accent6"/>
                </a:solidFill>
                <a:latin typeface="AU Peto" panose="040C0B07020602020301" pitchFamily="82" charset="0"/>
              </a:rPr>
              <a:t>Aarhus</a:t>
            </a:r>
            <a:endParaRPr lang="da-DK"/>
          </a:p>
        </p:txBody>
      </p:sp>
      <p:sp>
        <p:nvSpPr>
          <p:cNvPr id="6" name="Pladsholder til tekst 2"/>
          <p:cNvSpPr txBox="1">
            <a:spLocks/>
          </p:cNvSpPr>
          <p:nvPr userDrawn="1"/>
        </p:nvSpPr>
        <p:spPr>
          <a:xfrm>
            <a:off x="7439540" y="2093600"/>
            <a:ext cx="4356484" cy="1329861"/>
          </a:xfrm>
          <a:prstGeom prst="rect">
            <a:avLst/>
          </a:prstGeom>
        </p:spPr>
        <p:txBody>
          <a:bodyPr wrap="square" lIns="0" tIns="0" rIns="0" bIns="21600">
            <a:spAutoFit/>
          </a:bodyPr>
          <a:lstStyle>
            <a:lvl1pPr marL="0" indent="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None/>
              <a:defRPr sz="2200">
                <a:solidFill>
                  <a:schemeClr val="bg1"/>
                </a:solidFill>
                <a:latin typeface="AU Peto" panose="040C0B07020602020301" pitchFamily="82" charset="0"/>
                <a:ea typeface="AU Peto" panose="040C0B07020602020301" pitchFamily="82" charset="0"/>
                <a:cs typeface="+mn-cs"/>
              </a:defRPr>
            </a:lvl1pPr>
            <a:lvl2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2pPr>
            <a:lvl3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3pPr>
            <a:lvl4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4pPr>
            <a:lvl5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5pPr>
            <a:lvl6pPr marL="13525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6pPr>
            <a:lvl7pPr marL="18097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7pPr>
            <a:lvl8pPr marL="22669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8pPr>
            <a:lvl9pPr marL="27241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9pPr>
          </a:lstStyle>
          <a:p>
            <a:pPr>
              <a:lnSpc>
                <a:spcPct val="85000"/>
              </a:lnSpc>
            </a:pPr>
            <a:r>
              <a:rPr lang="da-DK" sz="10000" kern="0" err="1">
                <a:solidFill>
                  <a:schemeClr val="bg1"/>
                </a:solidFill>
                <a:latin typeface="AU Peto" panose="040C0B07020602020301" pitchFamily="82" charset="0"/>
              </a:rPr>
              <a:t>uni</a:t>
            </a:r>
            <a:endParaRPr lang="da-DK" sz="10000" kern="0">
              <a:solidFill>
                <a:schemeClr val="bg1"/>
              </a:solidFill>
              <a:latin typeface="AU Peto" panose="040C0B07020602020301" pitchFamily="82" charset="0"/>
            </a:endParaRPr>
          </a:p>
        </p:txBody>
      </p:sp>
      <p:sp>
        <p:nvSpPr>
          <p:cNvPr id="7" name="Pladsholder til tekst 2"/>
          <p:cNvSpPr txBox="1">
            <a:spLocks/>
          </p:cNvSpPr>
          <p:nvPr userDrawn="1"/>
        </p:nvSpPr>
        <p:spPr>
          <a:xfrm>
            <a:off x="1881492" y="3428550"/>
            <a:ext cx="9289032" cy="1329861"/>
          </a:xfrm>
          <a:prstGeom prst="rect">
            <a:avLst/>
          </a:prstGeom>
        </p:spPr>
        <p:txBody>
          <a:bodyPr wrap="square" lIns="0" tIns="0" rIns="0" bIns="21600">
            <a:spAutoFit/>
          </a:bodyPr>
          <a:lstStyle>
            <a:lvl1pPr marL="0" indent="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None/>
              <a:defRPr sz="2200">
                <a:solidFill>
                  <a:schemeClr val="bg1"/>
                </a:solidFill>
                <a:latin typeface="AU Peto" panose="040C0B07020602020301" pitchFamily="82" charset="0"/>
                <a:ea typeface="AU Peto" panose="040C0B07020602020301" pitchFamily="82" charset="0"/>
                <a:cs typeface="+mn-cs"/>
              </a:defRPr>
            </a:lvl1pPr>
            <a:lvl2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2pPr>
            <a:lvl3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3pPr>
            <a:lvl4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4pPr>
            <a:lvl5pPr marL="324000" indent="-324000" algn="l" rtl="0" eaLnBrk="1" fontAlgn="base" hangingPunct="1">
              <a:lnSpc>
                <a:spcPct val="95000"/>
              </a:lnSpc>
              <a:spcBef>
                <a:spcPts val="600"/>
              </a:spcBef>
              <a:spcAft>
                <a:spcPct val="0"/>
              </a:spcAft>
              <a:buClr>
                <a:schemeClr val="accent3"/>
              </a:buClr>
              <a:buSzPct val="75000"/>
              <a:buFont typeface="Wingdings 3" pitchFamily="18" charset="2"/>
              <a:buChar char="u"/>
              <a:defRPr sz="1600">
                <a:solidFill>
                  <a:srgbClr val="000000"/>
                </a:solidFill>
                <a:latin typeface="+mn-lt"/>
              </a:defRPr>
            </a:lvl5pPr>
            <a:lvl6pPr marL="13525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6pPr>
            <a:lvl7pPr marL="18097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7pPr>
            <a:lvl8pPr marL="22669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8pPr>
            <a:lvl9pPr marL="2724150" indent="-176213" algn="l" rtl="0" eaLnBrk="1" fontAlgn="base" hangingPunct="1">
              <a:lnSpc>
                <a:spcPct val="99000"/>
              </a:lnSpc>
              <a:spcBef>
                <a:spcPct val="20000"/>
              </a:spcBef>
              <a:spcAft>
                <a:spcPct val="0"/>
              </a:spcAft>
              <a:buFont typeface="AU Passata" pitchFamily="34" charset="0"/>
              <a:buChar char="›"/>
              <a:defRPr sz="1600">
                <a:solidFill>
                  <a:schemeClr val="bg2"/>
                </a:solidFill>
                <a:latin typeface="+mn-lt"/>
              </a:defRPr>
            </a:lvl9pPr>
          </a:lstStyle>
          <a:p>
            <a:pPr algn="ctr">
              <a:lnSpc>
                <a:spcPct val="85000"/>
              </a:lnSpc>
            </a:pPr>
            <a:r>
              <a:rPr lang="da-DK" sz="10000" kern="0" err="1">
                <a:solidFill>
                  <a:schemeClr val="bg1"/>
                </a:solidFill>
                <a:latin typeface="AU Peto" panose="040C0B07020602020301" pitchFamily="82" charset="0"/>
              </a:rPr>
              <a:t>versiet</a:t>
            </a:r>
            <a:endParaRPr lang="da-DK" sz="10000">
              <a:solidFill>
                <a:schemeClr val="bg1"/>
              </a:solidFill>
              <a:latin typeface="AU Peto" panose="040C0B07020602020301" pitchFamily="82" charset="0"/>
            </a:endParaRPr>
          </a:p>
        </p:txBody>
      </p:sp>
      <p:sp>
        <p:nvSpPr>
          <p:cNvPr id="8" name="Date Placeholder 4" hidden="1"/>
          <p:cNvSpPr>
            <a:spLocks noGrp="1"/>
          </p:cNvSpPr>
          <p:nvPr>
            <p:ph type="dt" sz="half" idx="10"/>
          </p:nvPr>
        </p:nvSpPr>
        <p:spPr>
          <a:xfrm>
            <a:off x="0" y="7020000"/>
            <a:ext cx="0" cy="0"/>
          </a:xfrm>
        </p:spPr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9" name="Footer Placeholder 6" hidden="1"/>
          <p:cNvSpPr>
            <a:spLocks noGrp="1"/>
          </p:cNvSpPr>
          <p:nvPr>
            <p:ph type="ftr" sz="quarter" idx="11"/>
          </p:nvPr>
        </p:nvSpPr>
        <p:spPr>
          <a:xfrm>
            <a:off x="0" y="7020000"/>
            <a:ext cx="0" cy="0"/>
          </a:xfrm>
        </p:spPr>
        <p:txBody>
          <a:bodyPr/>
          <a:lstStyle/>
          <a:p>
            <a:endParaRPr lang="da-DK"/>
          </a:p>
        </p:txBody>
      </p:sp>
      <p:sp>
        <p:nvSpPr>
          <p:cNvPr id="10" name="Slide Number Placeholder 8" hidden="1"/>
          <p:cNvSpPr>
            <a:spLocks noGrp="1"/>
          </p:cNvSpPr>
          <p:nvPr>
            <p:ph type="sldNum" sz="quarter" idx="12"/>
          </p:nvPr>
        </p:nvSpPr>
        <p:spPr>
          <a:xfrm>
            <a:off x="0" y="7020000"/>
            <a:ext cx="0" cy="461665"/>
          </a:xfrm>
        </p:spPr>
        <p:txBody>
          <a:bodyPr/>
          <a:lstStyle>
            <a:lvl1pPr>
              <a:defRPr sz="100">
                <a:noFill/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92624067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End slide Aarhus Universite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arvet baggrund"/>
          <p:cNvSpPr/>
          <p:nvPr userDrawn="1"/>
        </p:nvSpPr>
        <p:spPr>
          <a:xfrm>
            <a:off x="0" y="0"/>
            <a:ext cx="12188825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</p:txBody>
      </p:sp>
      <p:sp>
        <p:nvSpPr>
          <p:cNvPr id="5" name="LAN_AUWBreak"/>
          <p:cNvSpPr/>
          <p:nvPr userDrawn="1"/>
        </p:nvSpPr>
        <p:spPr bwMode="auto">
          <a:xfrm>
            <a:off x="6022613" y="2804400"/>
            <a:ext cx="65" cy="757567"/>
          </a:xfrm>
          <a:prstGeom prst="rect">
            <a:avLst/>
          </a:prstGeom>
          <a:noFill/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0" tIns="183600" rIns="0" bIns="0" numCol="1" rtlCol="0" anchor="t" anchorCtr="0" compatLnSpc="1">
            <a:prstTxWarp prst="textNoShape">
              <a:avLst/>
            </a:prstTxWarp>
            <a:spAutoFit/>
          </a:bodyPr>
          <a:lstStyle/>
          <a:p>
            <a:pPr marL="0" marR="0" indent="0" algn="l" defTabSz="914400" rtl="0" eaLnBrk="1" fontAlgn="base" latinLnBrk="0" hangingPunct="1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r>
              <a:rPr kumimoji="0" lang="da-DK" sz="4000" b="0" i="0" u="none" strike="noStrike" cap="all" normalizeH="0" baseline="0" noProof="1">
                <a:ln>
                  <a:noFill/>
                </a:ln>
                <a:solidFill>
                  <a:schemeClr val="bg1"/>
                </a:solidFill>
                <a:effectLst/>
                <a:latin typeface="AU Passata" pitchFamily="34" charset="0"/>
              </a:rPr>
              <a:t>Aarhus 
Universitet</a:t>
            </a:r>
          </a:p>
        </p:txBody>
      </p:sp>
      <p:pic>
        <p:nvPicPr>
          <p:cNvPr id="6" name="Logo white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8268" y="2864711"/>
            <a:ext cx="2228400" cy="1116990"/>
          </a:xfrm>
          <a:prstGeom prst="rect">
            <a:avLst/>
          </a:prstGeom>
        </p:spPr>
      </p:pic>
      <p:sp>
        <p:nvSpPr>
          <p:cNvPr id="7" name="Date Placeholder 4" hidden="1"/>
          <p:cNvSpPr>
            <a:spLocks noGrp="1"/>
          </p:cNvSpPr>
          <p:nvPr>
            <p:ph type="dt" sz="half" idx="10"/>
          </p:nvPr>
        </p:nvSpPr>
        <p:spPr>
          <a:xfrm>
            <a:off x="0" y="7020000"/>
            <a:ext cx="0" cy="0"/>
          </a:xfrm>
        </p:spPr>
        <p:txBody>
          <a:bodyPr/>
          <a:lstStyle/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9" name="Footer Placeholder 6" hidden="1"/>
          <p:cNvSpPr>
            <a:spLocks noGrp="1"/>
          </p:cNvSpPr>
          <p:nvPr>
            <p:ph type="ftr" sz="quarter" idx="11"/>
          </p:nvPr>
        </p:nvSpPr>
        <p:spPr>
          <a:xfrm>
            <a:off x="0" y="7020000"/>
            <a:ext cx="0" cy="0"/>
          </a:xfrm>
        </p:spPr>
        <p:txBody>
          <a:bodyPr/>
          <a:lstStyle/>
          <a:p>
            <a:endParaRPr lang="da-DK"/>
          </a:p>
        </p:txBody>
      </p:sp>
      <p:sp>
        <p:nvSpPr>
          <p:cNvPr id="10" name="Slide Number Placeholder 8" hidden="1"/>
          <p:cNvSpPr>
            <a:spLocks noGrp="1"/>
          </p:cNvSpPr>
          <p:nvPr>
            <p:ph type="sldNum" sz="quarter" idx="12"/>
          </p:nvPr>
        </p:nvSpPr>
        <p:spPr>
          <a:xfrm>
            <a:off x="0" y="7020000"/>
            <a:ext cx="0" cy="461665"/>
          </a:xfrm>
        </p:spPr>
        <p:txBody>
          <a:bodyPr/>
          <a:lstStyle>
            <a:lvl1pPr>
              <a:defRPr sz="100">
                <a:noFill/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</p:spTree>
    <p:extLst>
      <p:ext uri="{BB962C8B-B14F-4D97-AF65-F5344CB8AC3E}">
        <p14:creationId xmlns:p14="http://schemas.microsoft.com/office/powerpoint/2010/main" val="41288966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image" Target="../media/image2.emf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1.emf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7" name="Placeholder title 1"/>
          <p:cNvSpPr>
            <a:spLocks noGrp="1" noChangeArrowheads="1"/>
          </p:cNvSpPr>
          <p:nvPr>
            <p:ph type="title"/>
          </p:nvPr>
        </p:nvSpPr>
        <p:spPr bwMode="auto">
          <a:xfrm>
            <a:off x="315913" y="149115"/>
            <a:ext cx="11557000" cy="13093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da-DK" noProof="0"/>
              <a:t>Click to edit Master title style</a:t>
            </a:r>
            <a:endParaRPr lang="da-DK"/>
          </a:p>
        </p:txBody>
      </p:sp>
      <p:sp>
        <p:nvSpPr>
          <p:cNvPr id="1028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985838" y="1960079"/>
            <a:ext cx="10220325" cy="39374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a-DK" noProof="0"/>
              <a:t>Click to edit Master text styles</a:t>
            </a:r>
            <a:endParaRPr lang="da-DK"/>
          </a:p>
          <a:p>
            <a:pPr lvl="1"/>
            <a:r>
              <a:rPr lang="da-DK" noProof="0"/>
              <a:t>Second level</a:t>
            </a:r>
            <a:endParaRPr lang="da-DK"/>
          </a:p>
          <a:p>
            <a:pPr lvl="2"/>
            <a:r>
              <a:rPr lang="da-DK" noProof="0"/>
              <a:t>Third level</a:t>
            </a:r>
            <a:endParaRPr lang="da-DK"/>
          </a:p>
          <a:p>
            <a:pPr lvl="3"/>
            <a:r>
              <a:rPr lang="da-DK" noProof="0"/>
              <a:t>Fourth level</a:t>
            </a:r>
            <a:endParaRPr lang="da-DK"/>
          </a:p>
          <a:p>
            <a:pPr lvl="4"/>
            <a:r>
              <a:rPr lang="da-DK" noProof="0"/>
              <a:t>Fifth level</a:t>
            </a:r>
            <a:endParaRPr lang="da-DK"/>
          </a:p>
          <a:p>
            <a:pPr lvl="5"/>
            <a:r>
              <a:rPr lang="da-DK" noProof="0"/>
              <a:t>6 level</a:t>
            </a:r>
            <a:endParaRPr lang="da-DK"/>
          </a:p>
          <a:p>
            <a:pPr lvl="6"/>
            <a:r>
              <a:rPr lang="da-DK" noProof="0"/>
              <a:t>7 level</a:t>
            </a:r>
            <a:endParaRPr lang="da-DK"/>
          </a:p>
          <a:p>
            <a:pPr lvl="7"/>
            <a:r>
              <a:rPr lang="da-DK" noProof="0"/>
              <a:t>8 level</a:t>
            </a:r>
            <a:endParaRPr lang="da-DK"/>
          </a:p>
          <a:p>
            <a:pPr lvl="8"/>
            <a:r>
              <a:rPr lang="da-DK" noProof="0"/>
              <a:t>9 level</a:t>
            </a:r>
            <a:endParaRPr lang="da-DK"/>
          </a:p>
        </p:txBody>
      </p:sp>
      <p:sp>
        <p:nvSpPr>
          <p:cNvPr id="33" name="SecondaryLogo_sort"/>
          <p:cNvSpPr>
            <a:spLocks noChangeArrowheads="1"/>
          </p:cNvSpPr>
          <p:nvPr/>
        </p:nvSpPr>
        <p:spPr bwMode="auto">
          <a:xfrm>
            <a:off x="10206000" y="5999002"/>
            <a:ext cx="1666800" cy="558000"/>
          </a:xfrm>
          <a:prstGeom prst="rect">
            <a:avLst/>
          </a:prstGeom>
          <a:solidFill>
            <a:schemeClr val="bg1">
              <a:alpha val="0"/>
            </a:schemeClr>
          </a:solidFill>
          <a:ln w="1778" algn="ctr">
            <a:noFill/>
            <a:miter lim="800000"/>
            <a:headEnd/>
            <a:tailEnd/>
          </a:ln>
          <a:effectLst/>
        </p:spPr>
        <p:txBody>
          <a:bodyPr wrap="square" lIns="0" tIns="0" rIns="0" bIns="0" anchor="ctr">
            <a:noAutofit/>
          </a:bodyPr>
          <a:lstStyle/>
          <a:p>
            <a:pPr>
              <a:defRPr/>
            </a:pPr>
            <a:endParaRPr lang="da-DK" sz="700" b="0">
              <a:latin typeface="+mn-lt"/>
            </a:endParaRPr>
          </a:p>
        </p:txBody>
      </p:sp>
      <p:sp>
        <p:nvSpPr>
          <p:cNvPr id="23" name="Black Rectangle"/>
          <p:cNvSpPr/>
          <p:nvPr userDrawn="1"/>
        </p:nvSpPr>
        <p:spPr>
          <a:xfrm>
            <a:off x="989440" y="1663088"/>
            <a:ext cx="647831" cy="48000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a-DK" sz="4799"/>
          </a:p>
          <a:p>
            <a:pPr algn="ctr"/>
            <a:endParaRPr lang="da-DK" sz="4799"/>
          </a:p>
        </p:txBody>
      </p:sp>
      <p:sp>
        <p:nvSpPr>
          <p:cNvPr id="19" name="FLD_Event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4476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3420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endParaRPr lang="da-DK" sz="700" b="0" cap="all" baseline="0">
              <a:solidFill>
                <a:schemeClr val="tx1"/>
              </a:solidFill>
              <a:latin typeface="+mn-lt"/>
            </a:endParaRPr>
          </a:p>
        </p:txBody>
      </p:sp>
      <p:sp>
        <p:nvSpPr>
          <p:cNvPr id="21" name="USR_Nam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444040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3420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tx1"/>
                </a:solidFill>
                <a:latin typeface="+mn-lt"/>
              </a:rPr>
              <a:t>Karina Møller Sørensen</a:t>
            </a:r>
          </a:p>
        </p:txBody>
      </p:sp>
      <p:sp>
        <p:nvSpPr>
          <p:cNvPr id="27" name="Date_DateCustomA"/>
          <p:cNvSpPr txBox="1">
            <a:spLocks noChangeArrowheads="1"/>
          </p:cNvSpPr>
          <p:nvPr userDrawn="1"/>
        </p:nvSpPr>
        <p:spPr bwMode="auto">
          <a:xfrm>
            <a:off x="3691333" y="5997600"/>
            <a:ext cx="2271840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475200" rIns="0" bIns="0" anchor="t" anchorCtr="0">
            <a:spAutoFit/>
          </a:bodyPr>
          <a:lstStyle/>
          <a:p>
            <a:pPr algn="r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tx1"/>
                </a:solidFill>
                <a:latin typeface="+mn-lt"/>
              </a:rPr>
              <a:t>22. marts 2023</a:t>
            </a:r>
          </a:p>
        </p:txBody>
      </p:sp>
      <p:sp>
        <p:nvSpPr>
          <p:cNvPr id="28" name="USR_Title"/>
          <p:cNvSpPr txBox="1">
            <a:spLocks noChangeArrowheads="1"/>
          </p:cNvSpPr>
          <p:nvPr userDrawn="1"/>
        </p:nvSpPr>
        <p:spPr bwMode="auto">
          <a:xfrm>
            <a:off x="6240044" y="5997600"/>
            <a:ext cx="2982416" cy="582176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lIns="0" tIns="475200" rIns="0" bIns="0" anchor="t" anchorCtr="0">
            <a:spAutoFit/>
          </a:bodyPr>
          <a:lstStyle/>
          <a:p>
            <a:pPr algn="l">
              <a:lnSpc>
                <a:spcPct val="95000"/>
              </a:lnSpc>
              <a:defRPr/>
            </a:pPr>
            <a:r>
              <a:rPr lang="da-DK" sz="700" b="0" cap="all" baseline="0">
                <a:solidFill>
                  <a:schemeClr val="tx1"/>
                </a:solidFill>
                <a:latin typeface="+mn-lt"/>
              </a:rPr>
              <a:t>Systemintegrator</a:t>
            </a:r>
          </a:p>
        </p:txBody>
      </p:sp>
      <p:pic>
        <p:nvPicPr>
          <p:cNvPr id="7" name="Au logo"/>
          <p:cNvPicPr>
            <a:picLocks noChangeAspect="1"/>
          </p:cNvPicPr>
          <p:nvPr userDrawn="1"/>
        </p:nvPicPr>
        <p:blipFill>
          <a:blip r:embed="rId2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2400" y="5999002"/>
            <a:ext cx="557570" cy="558000"/>
          </a:xfrm>
          <a:prstGeom prst="rect">
            <a:avLst/>
          </a:prstGeom>
        </p:spPr>
      </p:pic>
      <p:pic>
        <p:nvPicPr>
          <p:cNvPr id="10" name="Billede streg"/>
          <p:cNvPicPr>
            <a:picLocks noChangeAspect="1"/>
          </p:cNvPicPr>
          <p:nvPr userDrawn="1"/>
        </p:nvPicPr>
        <p:blipFill>
          <a:blip r:embed="rId2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73200" y="5997600"/>
            <a:ext cx="71734" cy="558000"/>
          </a:xfrm>
          <a:prstGeom prst="rect">
            <a:avLst/>
          </a:prstGeom>
        </p:spPr>
      </p:pic>
      <p:sp>
        <p:nvSpPr>
          <p:cNvPr id="25" name="OFF_logo2Computed"/>
          <p:cNvSpPr txBox="1">
            <a:spLocks noChangeArrowheads="1"/>
          </p:cNvSpPr>
          <p:nvPr userDrawn="1"/>
        </p:nvSpPr>
        <p:spPr bwMode="auto">
          <a:xfrm>
            <a:off x="972000" y="5997600"/>
            <a:ext cx="2350045" cy="676612"/>
          </a:xfrm>
          <a:prstGeom prst="rect">
            <a:avLst/>
          </a:prstGeom>
          <a:noFill/>
          <a:ln w="1778" algn="ctr">
            <a:noFill/>
            <a:miter lim="800000"/>
            <a:headEnd/>
            <a:tailEnd/>
          </a:ln>
          <a:effectLst/>
        </p:spPr>
        <p:txBody>
          <a:bodyPr wrap="square" lIns="0" tIns="583200" rIns="0" bIns="0">
            <a:spAutoFit/>
          </a:bodyPr>
          <a:lstStyle/>
          <a:p>
            <a:pPr>
              <a:lnSpc>
                <a:spcPct val="95000"/>
              </a:lnSpc>
              <a:defRPr/>
            </a:pPr>
            <a:endParaRPr lang="da-DK" sz="600" cap="all" spc="40" baseline="0">
              <a:solidFill>
                <a:schemeClr val="tx1"/>
              </a:solidFill>
              <a:latin typeface="AU Passata Light" pitchFamily="34" charset="0"/>
            </a:endParaRPr>
          </a:p>
        </p:txBody>
      </p:sp>
      <p:sp>
        <p:nvSpPr>
          <p:cNvPr id="26" name="OFF_logo1Computed"/>
          <p:cNvSpPr/>
          <p:nvPr userDrawn="1"/>
        </p:nvSpPr>
        <p:spPr bwMode="auto">
          <a:xfrm>
            <a:off x="971999" y="5997600"/>
            <a:ext cx="65" cy="451123"/>
          </a:xfrm>
          <a:prstGeom prst="rect">
            <a:avLst/>
          </a:prstGeom>
          <a:noFill/>
          <a:ln w="1778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0" tIns="309600" rIns="0" bIns="0" numCol="1" rtlCol="0" anchor="t" anchorCtr="0" compatLnSpc="1">
            <a:prstTxWarp prst="textNoShape">
              <a:avLst/>
            </a:prstTxWarp>
            <a:spAutoFit/>
          </a:bodyPr>
          <a:lstStyle/>
          <a:p>
            <a:pPr marL="0" marR="0" indent="0" algn="l" defTabSz="914400" rtl="0" eaLnBrk="1" fontAlgn="base" latinLnBrk="0" hangingPunct="1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U Passata" pitchFamily="34" charset="0"/>
              <a:buNone/>
              <a:tabLst/>
            </a:pPr>
            <a:endParaRPr kumimoji="0" lang="da-DK" sz="1000" b="0" i="0" u="none" strike="noStrike" cap="all" normalizeH="0" baseline="0" noProof="1">
              <a:ln>
                <a:noFill/>
              </a:ln>
              <a:solidFill>
                <a:schemeClr val="tx1"/>
              </a:solidFill>
              <a:effectLst/>
              <a:latin typeface="AU Passata" pitchFamily="34" charset="0"/>
            </a:endParaRPr>
          </a:p>
        </p:txBody>
      </p:sp>
      <p:sp>
        <p:nvSpPr>
          <p:cNvPr id="1030" name="Sidetal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11807992" y="6581497"/>
            <a:ext cx="252000" cy="1354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spAutoFit/>
          </a:bodyPr>
          <a:lstStyle>
            <a:lvl1pPr algn="r">
              <a:lnSpc>
                <a:spcPts val="1200"/>
              </a:lnSpc>
              <a:buFontTx/>
              <a:buNone/>
              <a:defRPr sz="700" spc="40" baseline="0">
                <a:solidFill>
                  <a:schemeClr val="tx1"/>
                </a:solidFill>
                <a:latin typeface="+mn-lt"/>
              </a:defRPr>
            </a:lvl1pPr>
          </a:lstStyle>
          <a:p>
            <a:pPr>
              <a:defRPr/>
            </a:pPr>
            <a:fld id="{E90C1E0A-682D-40DC-B1EA-26C007FDC330}" type="slidenum">
              <a:rPr lang="da-DK" smtClean="0"/>
              <a:pPr>
                <a:defRPr/>
              </a:pPr>
              <a:t>‹#›</a:t>
            </a:fld>
            <a:endParaRPr lang="da-DK"/>
          </a:p>
        </p:txBody>
      </p:sp>
      <p:sp>
        <p:nvSpPr>
          <p:cNvPr id="2" name="Date Placeholder 1" hidden="1"/>
          <p:cNvSpPr>
            <a:spLocks noGrp="1"/>
          </p:cNvSpPr>
          <p:nvPr>
            <p:ph type="dt" sz="half" idx="2"/>
          </p:nvPr>
        </p:nvSpPr>
        <p:spPr>
          <a:xfrm>
            <a:off x="0" y="7020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">
                <a:noFill/>
              </a:defRPr>
            </a:lvl1pPr>
          </a:lstStyle>
          <a:p>
            <a:fld id="{78417F83-4CBA-48F2-BAD0-783AE3701E32}" type="datetimeFigureOut">
              <a:rPr lang="da-DK" smtClean="0"/>
              <a:pPr/>
              <a:t>08-04-2025</a:t>
            </a:fld>
            <a:r>
              <a:rPr lang="da-DK"/>
              <a:t>22-03-2023</a:t>
            </a:r>
          </a:p>
        </p:txBody>
      </p:sp>
      <p:sp>
        <p:nvSpPr>
          <p:cNvPr id="3" name="Footer Placeholder 2" hidden="1"/>
          <p:cNvSpPr>
            <a:spLocks noGrp="1"/>
          </p:cNvSpPr>
          <p:nvPr>
            <p:ph type="ftr" sz="quarter" idx="3"/>
          </p:nvPr>
        </p:nvSpPr>
        <p:spPr>
          <a:xfrm>
            <a:off x="0" y="7020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">
                <a:noFill/>
              </a:defRPr>
            </a:lvl1pPr>
          </a:lstStyle>
          <a:p>
            <a:endParaRPr lang="da-D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56" r:id="rId2"/>
    <p:sldLayoutId id="2147483673" r:id="rId3"/>
    <p:sldLayoutId id="2147483666" r:id="rId4"/>
    <p:sldLayoutId id="2147483662" r:id="rId5"/>
    <p:sldLayoutId id="2147483649" r:id="rId6"/>
    <p:sldLayoutId id="2147483669" r:id="rId7"/>
    <p:sldLayoutId id="2147483661" r:id="rId8"/>
    <p:sldLayoutId id="2147483668" r:id="rId9"/>
    <p:sldLayoutId id="2147483663" r:id="rId10"/>
    <p:sldLayoutId id="2147483670" r:id="rId11"/>
    <p:sldLayoutId id="2147483654" r:id="rId12"/>
    <p:sldLayoutId id="2147483664" r:id="rId13"/>
    <p:sldLayoutId id="2147483671" r:id="rId14"/>
    <p:sldLayoutId id="2147483650" r:id="rId15"/>
    <p:sldLayoutId id="2147483655" r:id="rId16"/>
    <p:sldLayoutId id="2147483651" r:id="rId17"/>
    <p:sldLayoutId id="2147483672" r:id="rId18"/>
    <p:sldLayoutId id="2147483678" r:id="rId19"/>
    <p:sldLayoutId id="2147483658" r:id="rId20"/>
  </p:sldLayoutIdLst>
  <p:hf sldNum="0" hdr="0" ftr="0"/>
  <p:txStyles>
    <p:titleStyle>
      <a:lvl1pPr algn="l" rtl="0" eaLnBrk="1" fontAlgn="base" hangingPunct="1">
        <a:lnSpc>
          <a:spcPct val="89000"/>
        </a:lnSpc>
        <a:spcBef>
          <a:spcPct val="0"/>
        </a:spcBef>
        <a:spcAft>
          <a:spcPct val="0"/>
        </a:spcAft>
        <a:defRPr sz="4500" b="1" cap="all" baseline="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2pPr>
      <a:lvl3pPr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3pPr>
      <a:lvl4pPr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4pPr>
      <a:lvl5pPr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5pPr>
      <a:lvl6pPr marL="457200"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6pPr>
      <a:lvl7pPr marL="914400"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7pPr>
      <a:lvl8pPr marL="1371600"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8pPr>
      <a:lvl9pPr marL="1828800" algn="l" rtl="0" eaLnBrk="1" fontAlgn="base" hangingPunct="1">
        <a:lnSpc>
          <a:spcPct val="83000"/>
        </a:lnSpc>
        <a:spcBef>
          <a:spcPct val="0"/>
        </a:spcBef>
        <a:spcAft>
          <a:spcPct val="0"/>
        </a:spcAft>
        <a:defRPr sz="4000">
          <a:solidFill>
            <a:schemeClr val="bg2"/>
          </a:solidFill>
          <a:latin typeface="AU Passata" pitchFamily="34" charset="0"/>
        </a:defRPr>
      </a:lvl9pPr>
    </p:titleStyle>
    <p:bodyStyle>
      <a:lvl1pPr marL="0" indent="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SzPct val="100000"/>
        <a:buFont typeface="Calibri" panose="020F0502020204030204" pitchFamily="34" charset="0"/>
        <a:buChar char="​"/>
        <a:defRPr sz="2000" b="0">
          <a:solidFill>
            <a:schemeClr val="tx1"/>
          </a:solidFill>
          <a:latin typeface="+mn-lt"/>
          <a:ea typeface="+mn-ea"/>
          <a:cs typeface="+mn-cs"/>
        </a:defRPr>
      </a:lvl1pPr>
      <a:lvl2pPr marL="432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SzPct val="100000"/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2pPr>
      <a:lvl3pPr marL="756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SzPct val="100000"/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3pPr>
      <a:lvl4pPr marL="1152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SzPct val="100000"/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4pPr>
      <a:lvl5pPr marL="1512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SzPct val="100000"/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5pPr>
      <a:lvl6pPr marL="1836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6pPr>
      <a:lvl7pPr marL="1836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7pPr>
      <a:lvl8pPr marL="1836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8pPr>
      <a:lvl9pPr marL="1836000" indent="-180000" algn="l" rtl="0" eaLnBrk="1" fontAlgn="base" hangingPunct="1">
        <a:lnSpc>
          <a:spcPct val="99000"/>
        </a:lnSpc>
        <a:spcBef>
          <a:spcPts val="600"/>
        </a:spcBef>
        <a:spcAft>
          <a:spcPct val="0"/>
        </a:spcAft>
        <a:buClr>
          <a:schemeClr val="tx1"/>
        </a:buClr>
        <a:buFont typeface="Arial" panose="020B0604020202020204" pitchFamily="34" charset="0"/>
        <a:buChar char="•"/>
        <a:defRPr sz="2000">
          <a:solidFill>
            <a:schemeClr val="tx1"/>
          </a:solidFill>
          <a:latin typeface="+mn-lt"/>
        </a:defRPr>
      </a:lvl9pPr>
    </p:bodyStyle>
    <p:otherStyle>
      <a:defPPr>
        <a:defRPr lang="da-D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4" orient="horz" pos="3715" userDrawn="1">
          <p15:clr>
            <a:srgbClr val="000000"/>
          </p15:clr>
        </p15:guide>
        <p15:guide id="5" orient="horz" pos="4131" userDrawn="1">
          <p15:clr>
            <a:srgbClr val="A4A3A4"/>
          </p15:clr>
        </p15:guide>
        <p15:guide id="6" pos="7479" userDrawn="1">
          <p15:clr>
            <a:srgbClr val="A4A3A4"/>
          </p15:clr>
        </p15:guide>
        <p15:guide id="7" orient="horz" pos="1234" userDrawn="1">
          <p15:clr>
            <a:srgbClr val="000000"/>
          </p15:clr>
        </p15:guide>
        <p15:guide id="8" pos="7059" userDrawn="1">
          <p15:clr>
            <a:srgbClr val="000000"/>
          </p15:clr>
        </p15:guide>
        <p15:guide id="9" pos="199" userDrawn="1">
          <p15:clr>
            <a:srgbClr val="A4A3A4"/>
          </p15:clr>
        </p15:guide>
        <p15:guide id="10" pos="621" userDrawn="1">
          <p15:clr>
            <a:srgbClr val="000000"/>
          </p15:clr>
        </p15:guide>
        <p15:guide id="11" orient="horz" pos="199" userDrawn="1">
          <p15:clr>
            <a:srgbClr val="A4A3A4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.xml"/><Relationship Id="rId1" Type="http://schemas.openxmlformats.org/officeDocument/2006/relationships/tags" Target="../tags/tag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4.xml"/><Relationship Id="rId1" Type="http://schemas.openxmlformats.org/officeDocument/2006/relationships/tags" Target="../tags/tag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5.xml"/><Relationship Id="rId1" Type="http://schemas.openxmlformats.org/officeDocument/2006/relationships/tags" Target="../tags/tag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i2KUCWl3s6c&amp;t=11s" TargetMode="External"/><Relationship Id="rId2" Type="http://schemas.openxmlformats.org/officeDocument/2006/relationships/hyperlink" Target="https://www.youtube.com/watch?v=eZBImIB5yr4" TargetMode="External"/><Relationship Id="rId1" Type="http://schemas.openxmlformats.org/officeDocument/2006/relationships/slideLayout" Target="../slideLayouts/slideLayout4.xml"/><Relationship Id="rId4" Type="http://schemas.openxmlformats.org/officeDocument/2006/relationships/hyperlink" Target="https://www.youtube.com/watch?v=y8QGSN97GFY&amp;t=7s" TargetMode="Externa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0.xml"/><Relationship Id="rId1" Type="http://schemas.openxmlformats.org/officeDocument/2006/relationships/tags" Target="../tags/tag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985838" y="2482343"/>
            <a:ext cx="10220325" cy="1661993"/>
          </a:xfrm>
        </p:spPr>
        <p:txBody>
          <a:bodyPr/>
          <a:lstStyle/>
          <a:p>
            <a:r>
              <a:rPr lang="da-DK" dirty="0" err="1"/>
              <a:t>RISIkoworKshop</a:t>
            </a:r>
            <a:r>
              <a:rPr lang="da-DK" dirty="0"/>
              <a:t> </a:t>
            </a:r>
            <a:br>
              <a:rPr lang="da-DK" dirty="0"/>
            </a:br>
            <a:r>
              <a:rPr lang="da-DK" dirty="0">
                <a:latin typeface="AU Passata" panose="020B0503030502030804" pitchFamily="34" charset="0"/>
              </a:rPr>
              <a:t>[Projekt]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94832070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Program for i dag</a:t>
            </a:r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Kort intro til risikoworkshoppen, og er vi enige om de listede </a:t>
            </a:r>
            <a:r>
              <a:rPr lang="da-DK" err="1"/>
              <a:t>epics</a:t>
            </a:r>
            <a:r>
              <a:rPr lang="da-DK"/>
              <a:t>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Derefter starter vi fra en ende af og for hver </a:t>
            </a:r>
            <a:r>
              <a:rPr lang="da-DK" err="1"/>
              <a:t>epic</a:t>
            </a:r>
            <a:r>
              <a:rPr lang="da-DK"/>
              <a:t> gennemføres følgende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Gennemgå beskrivelsen af </a:t>
            </a:r>
            <a:r>
              <a:rPr lang="da-DK" err="1"/>
              <a:t>epic</a:t>
            </a:r>
            <a:r>
              <a:rPr lang="da-DK"/>
              <a:t>, så alle ved hvad det handler om.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Snakke om hvilke kvalitetsattributter, der er vigtige (funktionalitet, Performance, Brugervenlighed, Sikkerhed, Stabilitet ....) – hvilke er vigtige for denne </a:t>
            </a:r>
            <a:r>
              <a:rPr lang="da-DK" err="1"/>
              <a:t>epic</a:t>
            </a:r>
            <a:r>
              <a:rPr lang="da-DK"/>
              <a:t>?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For hver risiko vurdere konsekvens (mest forretningen, men udviklere kan stille spørgsmål).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For hver risiko vurdere sandsynligheden for at risikoen indtræffer (mest udviklerne, men også forretningens erfaring kan bruges her).</a:t>
            </a:r>
          </a:p>
          <a:p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B6AA6-3DC0-4C6C-876D-0A4F8A7E5D56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</p:spTree>
    <p:extLst>
      <p:ext uri="{BB962C8B-B14F-4D97-AF65-F5344CB8AC3E}">
        <p14:creationId xmlns:p14="http://schemas.microsoft.com/office/powerpoint/2010/main" val="188166782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produktrisici?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/>
              <a:t>Det handler om ….</a:t>
            </a:r>
          </a:p>
          <a:p>
            <a:endParaRPr lang="da-DK"/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Produktets kvalitet (eksempelvis….)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Hvad er kritisk for brugeren?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Hvad er svært at lave?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da-DK"/>
          </a:p>
          <a:p>
            <a:pPr>
              <a:buNone/>
            </a:pPr>
            <a:r>
              <a:rPr lang="da-DK"/>
              <a:t>Det handler IKKE om (eksempelvis ….)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Manglende ressourcer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Forstyrrelser af projektdeltagere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81336576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Risici på to niveauer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Wingdings" panose="05000000000000000000" pitchFamily="2" charset="2"/>
              <a:buChar char="§"/>
            </a:pPr>
            <a:endParaRPr lang="da-DK" dirty="0"/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da-DK" dirty="0"/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 dirty="0"/>
              <a:t>Produkt risikoanalyse på </a:t>
            </a:r>
            <a:r>
              <a:rPr lang="da-DK" dirty="0" err="1"/>
              <a:t>epic</a:t>
            </a:r>
            <a:r>
              <a:rPr lang="da-DK" dirty="0"/>
              <a:t>-niveau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 dirty="0"/>
              <a:t>Denne workshop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 dirty="0"/>
              <a:t>Risikovurdering på </a:t>
            </a:r>
            <a:r>
              <a:rPr lang="da-DK" dirty="0" err="1"/>
              <a:t>userstories</a:t>
            </a:r>
            <a:r>
              <a:rPr lang="da-DK" dirty="0"/>
              <a:t> 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 dirty="0"/>
              <a:t>I forbindelse med </a:t>
            </a:r>
            <a:r>
              <a:rPr lang="da-DK" dirty="0" err="1"/>
              <a:t>backlog</a:t>
            </a:r>
            <a:r>
              <a:rPr lang="da-DK" dirty="0"/>
              <a:t> </a:t>
            </a:r>
            <a:r>
              <a:rPr lang="da-DK" dirty="0" err="1"/>
              <a:t>refinement</a:t>
            </a:r>
            <a:r>
              <a:rPr lang="da-DK" dirty="0"/>
              <a:t> eller sprint </a:t>
            </a:r>
            <a:r>
              <a:rPr lang="da-DK" dirty="0" err="1"/>
              <a:t>planning</a:t>
            </a:r>
            <a:endParaRPr lang="da-DK" dirty="0"/>
          </a:p>
          <a:p>
            <a:pPr lvl="1" indent="0">
              <a:buNone/>
            </a:pPr>
            <a:endParaRPr lang="da-DK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53592522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Hvad skal det bruges til?</a:t>
            </a:r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Bidrager til vores strategi om at teste risikobaseret.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Planlægning af testindsatsen 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Hvor skal vi lægge indsatsen? 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Hvilke </a:t>
            </a:r>
            <a:r>
              <a:rPr lang="da-DK" err="1"/>
              <a:t>testtyper</a:t>
            </a:r>
            <a:r>
              <a:rPr lang="da-DK"/>
              <a:t> skal vi gøre brug af?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Hvilken intensitet af test på hvilke niveauer?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Hvad skal have mest fokus? Og hvad kan nøjes med mindre?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Hvilke testdesignteknikker og prioritering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Bidrager desuden til den fælles forståelse af opgaven.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r>
              <a:rPr lang="da-DK"/>
              <a:t>Prioritering af opgaver </a:t>
            </a:r>
          </a:p>
          <a:p>
            <a:pPr marL="774900" lvl="1" indent="-342900">
              <a:buFont typeface="Wingdings" panose="05000000000000000000" pitchFamily="2" charset="2"/>
              <a:buChar char="§"/>
            </a:pPr>
            <a:r>
              <a:rPr lang="da-DK"/>
              <a:t>hvis testindsatsen skal prioriteres, kræver det at udviklingen også prioriteres.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da-DK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A8E7-A91B-4D73-B306-9ED8E8A19C7F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</p:spTree>
    <p:extLst>
      <p:ext uri="{BB962C8B-B14F-4D97-AF65-F5344CB8AC3E}">
        <p14:creationId xmlns:p14="http://schemas.microsoft.com/office/powerpoint/2010/main" val="84447754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E97A65-F033-96EA-A80C-0E7F9A5478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kvalitetsattributter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DA82F00-17B6-6D15-AB21-D91A4FB688E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Funktionalitet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Performance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Kompatibilitet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Brugervenlighed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Pålidelighed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Stabilitet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Sikkerhed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Vedligeholdelsesegnethed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Flytbarhed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da-DK"/>
              <a:t>…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58413F1-5F64-A779-FEB1-67A0F86107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7EC46A-09F2-49AB-BE55-AB89F74D3F03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</p:spTree>
    <p:extLst>
      <p:ext uri="{BB962C8B-B14F-4D97-AF65-F5344CB8AC3E}">
        <p14:creationId xmlns:p14="http://schemas.microsoft.com/office/powerpoint/2010/main" val="102279842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3C6E9B-51B9-7828-0B02-F0F2396B1B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/>
              <a:t>Videoer om PRA og risikobaseret test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3292AB-853A-37BB-236B-BCFF58CF59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86655" y="1960079"/>
            <a:ext cx="10220325" cy="3937484"/>
          </a:xfrm>
        </p:spPr>
        <p:txBody>
          <a:bodyPr/>
          <a:lstStyle/>
          <a:p>
            <a:endParaRPr lang="da-DK"/>
          </a:p>
          <a:p>
            <a:pPr>
              <a:buNone/>
            </a:pPr>
            <a:r>
              <a:rPr lang="da-DK"/>
              <a:t>Intro til PRA</a:t>
            </a:r>
          </a:p>
          <a:p>
            <a:r>
              <a:rPr lang="da-DK">
                <a:hlinkClick r:id="rId2"/>
              </a:rPr>
              <a:t>https://www.youtube.com/watch?v=eZBImIB5yr4</a:t>
            </a:r>
            <a:endParaRPr lang="da-DK"/>
          </a:p>
          <a:p>
            <a:endParaRPr lang="da-DK"/>
          </a:p>
          <a:p>
            <a:r>
              <a:rPr lang="da-DK"/>
              <a:t>Risikobaseret test strategi</a:t>
            </a:r>
          </a:p>
          <a:p>
            <a:r>
              <a:rPr lang="da-DK">
                <a:hlinkClick r:id="rId3"/>
              </a:rPr>
              <a:t>https://www.youtube.com/watch?v=i2KUCWl3s6c&amp;t=11s</a:t>
            </a:r>
            <a:endParaRPr lang="da-DK"/>
          </a:p>
          <a:p>
            <a:endParaRPr lang="da-DK"/>
          </a:p>
          <a:p>
            <a:r>
              <a:rPr lang="da-DK"/>
              <a:t>Testplanlægning i agile</a:t>
            </a:r>
          </a:p>
          <a:p>
            <a:r>
              <a:rPr lang="da-DK">
                <a:hlinkClick r:id="rId4"/>
              </a:rPr>
              <a:t>https://www.youtube.com/watch?v=y8QGSN97GFY&amp;t=7s</a:t>
            </a:r>
            <a:endParaRPr lang="da-DK"/>
          </a:p>
          <a:p>
            <a:endParaRPr lang="da-DK"/>
          </a:p>
          <a:p>
            <a:endParaRPr lang="da-DK"/>
          </a:p>
          <a:p>
            <a:endParaRPr lang="da-DK"/>
          </a:p>
          <a:p>
            <a:endParaRPr lang="da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F5AF8E-DAF9-0652-2881-7D3797B5E8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147838-8A82-439E-ADA3-0E64CF53A3A6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</p:spTree>
    <p:extLst>
      <p:ext uri="{BB962C8B-B14F-4D97-AF65-F5344CB8AC3E}">
        <p14:creationId xmlns:p14="http://schemas.microsoft.com/office/powerpoint/2010/main" val="8569051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dirty="0" err="1"/>
              <a:t>Epics</a:t>
            </a:r>
            <a:r>
              <a:rPr lang="da-DK" dirty="0"/>
              <a:t> til risikoanalysen</a:t>
            </a:r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da-DK" dirty="0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179A02-43C8-4A99-9D14-8338A29D65D5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</p:spTree>
    <p:extLst>
      <p:ext uri="{BB962C8B-B14F-4D97-AF65-F5344CB8AC3E}">
        <p14:creationId xmlns:p14="http://schemas.microsoft.com/office/powerpoint/2010/main" val="165253277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z="3600"/>
              <a:t>26410: HUB vedligehold af organiseringsdata</a:t>
            </a:r>
          </a:p>
        </p:txBody>
      </p:sp>
      <p:sp>
        <p:nvSpPr>
          <p:cNvPr id="3" name="Pladsholder til indhol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 dirty="0"/>
              <a:t>[Link til </a:t>
            </a:r>
            <a:r>
              <a:rPr lang="da-DK" dirty="0" err="1"/>
              <a:t>epic</a:t>
            </a:r>
            <a:r>
              <a:rPr lang="da-DK" dirty="0"/>
              <a:t>]</a:t>
            </a:r>
          </a:p>
          <a:p>
            <a:endParaRPr lang="da-DK" dirty="0"/>
          </a:p>
          <a:p>
            <a:endParaRPr lang="da-DK" dirty="0"/>
          </a:p>
        </p:txBody>
      </p:sp>
      <p:sp>
        <p:nvSpPr>
          <p:cNvPr id="4" name="Pladsholder til dato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7238EC-3DAD-4918-A73A-3C5F5D6E8E2E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graphicFrame>
        <p:nvGraphicFramePr>
          <p:cNvPr id="5" name="Tabel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763912"/>
              </p:ext>
            </p:extLst>
          </p:nvPr>
        </p:nvGraphicFramePr>
        <p:xfrm>
          <a:off x="1053849" y="2492894"/>
          <a:ext cx="10888353" cy="22092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23157">
                  <a:extLst>
                    <a:ext uri="{9D8B030D-6E8A-4147-A177-3AD203B41FA5}">
                      <a16:colId xmlns:a16="http://schemas.microsoft.com/office/drawing/2014/main" val="3332324704"/>
                    </a:ext>
                  </a:extLst>
                </a:gridCol>
                <a:gridCol w="4003089">
                  <a:extLst>
                    <a:ext uri="{9D8B030D-6E8A-4147-A177-3AD203B41FA5}">
                      <a16:colId xmlns:a16="http://schemas.microsoft.com/office/drawing/2014/main" val="2231524182"/>
                    </a:ext>
                  </a:extLst>
                </a:gridCol>
                <a:gridCol w="781856">
                  <a:extLst>
                    <a:ext uri="{9D8B030D-6E8A-4147-A177-3AD203B41FA5}">
                      <a16:colId xmlns:a16="http://schemas.microsoft.com/office/drawing/2014/main" val="2965171234"/>
                    </a:ext>
                  </a:extLst>
                </a:gridCol>
                <a:gridCol w="712048">
                  <a:extLst>
                    <a:ext uri="{9D8B030D-6E8A-4147-A177-3AD203B41FA5}">
                      <a16:colId xmlns:a16="http://schemas.microsoft.com/office/drawing/2014/main" val="255844663"/>
                    </a:ext>
                  </a:extLst>
                </a:gridCol>
                <a:gridCol w="1270517">
                  <a:extLst>
                    <a:ext uri="{9D8B030D-6E8A-4147-A177-3AD203B41FA5}">
                      <a16:colId xmlns:a16="http://schemas.microsoft.com/office/drawing/2014/main" val="560117445"/>
                    </a:ext>
                  </a:extLst>
                </a:gridCol>
                <a:gridCol w="3697686">
                  <a:extLst>
                    <a:ext uri="{9D8B030D-6E8A-4147-A177-3AD203B41FA5}">
                      <a16:colId xmlns:a16="http://schemas.microsoft.com/office/drawing/2014/main" val="1081483602"/>
                    </a:ext>
                  </a:extLst>
                </a:gridCol>
              </a:tblGrid>
              <a:tr h="262596"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Risikoens forekomst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RPN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Konsekvenser for testen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69199120"/>
                  </a:ext>
                </a:extLst>
              </a:tr>
              <a:tr h="1047129"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ID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Beskrivelse af produktrisiko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Sandsynlighed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Risc </a:t>
                      </a:r>
                      <a:r>
                        <a:rPr lang="da-DK" sz="800" err="1">
                          <a:effectLst/>
                        </a:rPr>
                        <a:t>Priority</a:t>
                      </a:r>
                      <a:r>
                        <a:rPr lang="da-DK" sz="800">
                          <a:effectLst/>
                        </a:rPr>
                        <a:t> </a:t>
                      </a:r>
                      <a:r>
                        <a:rPr lang="da-DK" sz="800" err="1">
                          <a:effectLst/>
                        </a:rPr>
                        <a:t>Number</a:t>
                      </a:r>
                      <a:r>
                        <a:rPr lang="da-DK" sz="800">
                          <a:effectLst/>
                        </a:rPr>
                        <a:t>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(sandsynlighed x konsekvens)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r>
                        <a:rPr lang="da-DK" sz="1100" b="0" i="0" u="none" strike="noStrike" noProof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294976610"/>
                  </a:ext>
                </a:extLst>
              </a:tr>
              <a:tr h="401727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1 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Funktionalitet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11735144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2 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330952643"/>
                  </a:ext>
                </a:extLst>
              </a:tr>
              <a:tr h="32633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3 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6694438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57426158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8A3110B-F855-0A61-0A30-56166273C32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FE76BEBD-B457-B03E-B924-1AC6213936A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z="3600"/>
              <a:t>26410: HUB vedligehold af organiseringsdata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9F9853A5-42B7-7B15-F432-40A4C37C1BF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 dirty="0"/>
              <a:t>[Link til </a:t>
            </a:r>
            <a:r>
              <a:rPr lang="da-DK" dirty="0" err="1"/>
              <a:t>epic</a:t>
            </a:r>
            <a:r>
              <a:rPr lang="da-DK" dirty="0"/>
              <a:t>]</a:t>
            </a:r>
          </a:p>
          <a:p>
            <a:endParaRPr lang="da-DK" dirty="0"/>
          </a:p>
          <a:p>
            <a:endParaRPr lang="da-DK" dirty="0"/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C572520C-1B30-4981-E9B2-584AA2ECED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7238EC-3DAD-4918-A73A-3C5F5D6E8E2E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graphicFrame>
        <p:nvGraphicFramePr>
          <p:cNvPr id="5" name="Tabel 4">
            <a:extLst>
              <a:ext uri="{FF2B5EF4-FFF2-40B4-BE49-F238E27FC236}">
                <a16:creationId xmlns:a16="http://schemas.microsoft.com/office/drawing/2014/main" id="{16D1B8EE-88C1-4EFC-C5D0-AC8D6B307837}"/>
              </a:ext>
            </a:extLst>
          </p:cNvPr>
          <p:cNvGraphicFramePr>
            <a:graphicFrameLocks noGrp="1"/>
          </p:cNvGraphicFramePr>
          <p:nvPr/>
        </p:nvGraphicFramePr>
        <p:xfrm>
          <a:off x="1053849" y="2492894"/>
          <a:ext cx="10888353" cy="22092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23157">
                  <a:extLst>
                    <a:ext uri="{9D8B030D-6E8A-4147-A177-3AD203B41FA5}">
                      <a16:colId xmlns:a16="http://schemas.microsoft.com/office/drawing/2014/main" val="3332324704"/>
                    </a:ext>
                  </a:extLst>
                </a:gridCol>
                <a:gridCol w="4003089">
                  <a:extLst>
                    <a:ext uri="{9D8B030D-6E8A-4147-A177-3AD203B41FA5}">
                      <a16:colId xmlns:a16="http://schemas.microsoft.com/office/drawing/2014/main" val="2231524182"/>
                    </a:ext>
                  </a:extLst>
                </a:gridCol>
                <a:gridCol w="781856">
                  <a:extLst>
                    <a:ext uri="{9D8B030D-6E8A-4147-A177-3AD203B41FA5}">
                      <a16:colId xmlns:a16="http://schemas.microsoft.com/office/drawing/2014/main" val="2965171234"/>
                    </a:ext>
                  </a:extLst>
                </a:gridCol>
                <a:gridCol w="712048">
                  <a:extLst>
                    <a:ext uri="{9D8B030D-6E8A-4147-A177-3AD203B41FA5}">
                      <a16:colId xmlns:a16="http://schemas.microsoft.com/office/drawing/2014/main" val="255844663"/>
                    </a:ext>
                  </a:extLst>
                </a:gridCol>
                <a:gridCol w="1270517">
                  <a:extLst>
                    <a:ext uri="{9D8B030D-6E8A-4147-A177-3AD203B41FA5}">
                      <a16:colId xmlns:a16="http://schemas.microsoft.com/office/drawing/2014/main" val="560117445"/>
                    </a:ext>
                  </a:extLst>
                </a:gridCol>
                <a:gridCol w="3697686">
                  <a:extLst>
                    <a:ext uri="{9D8B030D-6E8A-4147-A177-3AD203B41FA5}">
                      <a16:colId xmlns:a16="http://schemas.microsoft.com/office/drawing/2014/main" val="1081483602"/>
                    </a:ext>
                  </a:extLst>
                </a:gridCol>
              </a:tblGrid>
              <a:tr h="262596"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Risikoens forekomst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RPN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Konsekvenser for testen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69199120"/>
                  </a:ext>
                </a:extLst>
              </a:tr>
              <a:tr h="1047129"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ID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Beskrivelse af produktrisiko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Sandsynlighed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Risc </a:t>
                      </a:r>
                      <a:r>
                        <a:rPr lang="da-DK" sz="800" err="1">
                          <a:effectLst/>
                        </a:rPr>
                        <a:t>Priority</a:t>
                      </a:r>
                      <a:r>
                        <a:rPr lang="da-DK" sz="800">
                          <a:effectLst/>
                        </a:rPr>
                        <a:t> </a:t>
                      </a:r>
                      <a:r>
                        <a:rPr lang="da-DK" sz="800" err="1">
                          <a:effectLst/>
                        </a:rPr>
                        <a:t>Number</a:t>
                      </a:r>
                      <a:r>
                        <a:rPr lang="da-DK" sz="800">
                          <a:effectLst/>
                        </a:rPr>
                        <a:t>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(sandsynlighed x konsekvens)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r>
                        <a:rPr lang="da-DK" sz="1100" b="0" i="0" u="none" strike="noStrike" noProof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294976610"/>
                  </a:ext>
                </a:extLst>
              </a:tr>
              <a:tr h="401727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1 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Funktionalitet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11735144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2 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330952643"/>
                  </a:ext>
                </a:extLst>
              </a:tr>
              <a:tr h="32633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3 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6694438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13164873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D128879-1CF8-CE9B-B9AA-FFC55F68AA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C2567601-602C-891D-FF04-E4B8B0ECFF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z="3600"/>
              <a:t>26410: HUB vedligehold af organiseringsdata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5BEFE241-4E03-F183-E2F2-8ACB40213C9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 dirty="0"/>
              <a:t>[Link til </a:t>
            </a:r>
            <a:r>
              <a:rPr lang="da-DK" dirty="0" err="1"/>
              <a:t>epic</a:t>
            </a:r>
            <a:r>
              <a:rPr lang="da-DK" dirty="0"/>
              <a:t>]</a:t>
            </a:r>
          </a:p>
          <a:p>
            <a:endParaRPr lang="da-DK" dirty="0"/>
          </a:p>
          <a:p>
            <a:endParaRPr lang="da-DK" dirty="0"/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7C540CA3-AE2D-BB53-1659-EE6C07D5DA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7238EC-3DAD-4918-A73A-3C5F5D6E8E2E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graphicFrame>
        <p:nvGraphicFramePr>
          <p:cNvPr id="5" name="Tabel 4">
            <a:extLst>
              <a:ext uri="{FF2B5EF4-FFF2-40B4-BE49-F238E27FC236}">
                <a16:creationId xmlns:a16="http://schemas.microsoft.com/office/drawing/2014/main" id="{32DF25C1-1762-BFDD-06E6-B0B0FDC2A62D}"/>
              </a:ext>
            </a:extLst>
          </p:cNvPr>
          <p:cNvGraphicFramePr>
            <a:graphicFrameLocks noGrp="1"/>
          </p:cNvGraphicFramePr>
          <p:nvPr/>
        </p:nvGraphicFramePr>
        <p:xfrm>
          <a:off x="1053849" y="2492894"/>
          <a:ext cx="10888353" cy="22092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23157">
                  <a:extLst>
                    <a:ext uri="{9D8B030D-6E8A-4147-A177-3AD203B41FA5}">
                      <a16:colId xmlns:a16="http://schemas.microsoft.com/office/drawing/2014/main" val="3332324704"/>
                    </a:ext>
                  </a:extLst>
                </a:gridCol>
                <a:gridCol w="4003089">
                  <a:extLst>
                    <a:ext uri="{9D8B030D-6E8A-4147-A177-3AD203B41FA5}">
                      <a16:colId xmlns:a16="http://schemas.microsoft.com/office/drawing/2014/main" val="2231524182"/>
                    </a:ext>
                  </a:extLst>
                </a:gridCol>
                <a:gridCol w="781856">
                  <a:extLst>
                    <a:ext uri="{9D8B030D-6E8A-4147-A177-3AD203B41FA5}">
                      <a16:colId xmlns:a16="http://schemas.microsoft.com/office/drawing/2014/main" val="2965171234"/>
                    </a:ext>
                  </a:extLst>
                </a:gridCol>
                <a:gridCol w="712048">
                  <a:extLst>
                    <a:ext uri="{9D8B030D-6E8A-4147-A177-3AD203B41FA5}">
                      <a16:colId xmlns:a16="http://schemas.microsoft.com/office/drawing/2014/main" val="255844663"/>
                    </a:ext>
                  </a:extLst>
                </a:gridCol>
                <a:gridCol w="1270517">
                  <a:extLst>
                    <a:ext uri="{9D8B030D-6E8A-4147-A177-3AD203B41FA5}">
                      <a16:colId xmlns:a16="http://schemas.microsoft.com/office/drawing/2014/main" val="560117445"/>
                    </a:ext>
                  </a:extLst>
                </a:gridCol>
                <a:gridCol w="3697686">
                  <a:extLst>
                    <a:ext uri="{9D8B030D-6E8A-4147-A177-3AD203B41FA5}">
                      <a16:colId xmlns:a16="http://schemas.microsoft.com/office/drawing/2014/main" val="1081483602"/>
                    </a:ext>
                  </a:extLst>
                </a:gridCol>
              </a:tblGrid>
              <a:tr h="262596"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Risikoens forekomst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RPN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Konsekvenser for testen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69199120"/>
                  </a:ext>
                </a:extLst>
              </a:tr>
              <a:tr h="1047129"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ID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Beskrivelse af produktrisiko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Sandsynlighed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Risc </a:t>
                      </a:r>
                      <a:r>
                        <a:rPr lang="da-DK" sz="800" err="1">
                          <a:effectLst/>
                        </a:rPr>
                        <a:t>Priority</a:t>
                      </a:r>
                      <a:r>
                        <a:rPr lang="da-DK" sz="800">
                          <a:effectLst/>
                        </a:rPr>
                        <a:t> </a:t>
                      </a:r>
                      <a:r>
                        <a:rPr lang="da-DK" sz="800" err="1">
                          <a:effectLst/>
                        </a:rPr>
                        <a:t>Number</a:t>
                      </a:r>
                      <a:r>
                        <a:rPr lang="da-DK" sz="800">
                          <a:effectLst/>
                        </a:rPr>
                        <a:t>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(sandsynlighed x konsekvens)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r>
                        <a:rPr lang="da-DK" sz="1100" b="0" i="0" u="none" strike="noStrike" noProof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294976610"/>
                  </a:ext>
                </a:extLst>
              </a:tr>
              <a:tr h="401727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1 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Funktionalitet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11735144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2 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330952643"/>
                  </a:ext>
                </a:extLst>
              </a:tr>
              <a:tr h="32633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3 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6694438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3157229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3CEB141-1BED-42F7-D31F-BB2670F463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367565C-7C1F-7649-0517-E4169015CC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z="3600"/>
              <a:t>26410: HUB vedligehold af organiseringsdata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BDB77B74-A07C-BEA8-1E0C-E423526D371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 dirty="0"/>
              <a:t>[Link til </a:t>
            </a:r>
            <a:r>
              <a:rPr lang="da-DK" dirty="0" err="1"/>
              <a:t>epic</a:t>
            </a:r>
            <a:r>
              <a:rPr lang="da-DK" dirty="0"/>
              <a:t>]</a:t>
            </a:r>
          </a:p>
          <a:p>
            <a:endParaRPr lang="da-DK" dirty="0"/>
          </a:p>
          <a:p>
            <a:endParaRPr lang="da-DK" dirty="0"/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2BBCC095-0B79-7CF9-C398-879C511AAA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7238EC-3DAD-4918-A73A-3C5F5D6E8E2E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graphicFrame>
        <p:nvGraphicFramePr>
          <p:cNvPr id="5" name="Tabel 4">
            <a:extLst>
              <a:ext uri="{FF2B5EF4-FFF2-40B4-BE49-F238E27FC236}">
                <a16:creationId xmlns:a16="http://schemas.microsoft.com/office/drawing/2014/main" id="{3C71ED7A-D762-A289-2DEC-3724BD69E6A7}"/>
              </a:ext>
            </a:extLst>
          </p:cNvPr>
          <p:cNvGraphicFramePr>
            <a:graphicFrameLocks noGrp="1"/>
          </p:cNvGraphicFramePr>
          <p:nvPr/>
        </p:nvGraphicFramePr>
        <p:xfrm>
          <a:off x="1053849" y="2492894"/>
          <a:ext cx="10888353" cy="22092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23157">
                  <a:extLst>
                    <a:ext uri="{9D8B030D-6E8A-4147-A177-3AD203B41FA5}">
                      <a16:colId xmlns:a16="http://schemas.microsoft.com/office/drawing/2014/main" val="3332324704"/>
                    </a:ext>
                  </a:extLst>
                </a:gridCol>
                <a:gridCol w="4003089">
                  <a:extLst>
                    <a:ext uri="{9D8B030D-6E8A-4147-A177-3AD203B41FA5}">
                      <a16:colId xmlns:a16="http://schemas.microsoft.com/office/drawing/2014/main" val="2231524182"/>
                    </a:ext>
                  </a:extLst>
                </a:gridCol>
                <a:gridCol w="781856">
                  <a:extLst>
                    <a:ext uri="{9D8B030D-6E8A-4147-A177-3AD203B41FA5}">
                      <a16:colId xmlns:a16="http://schemas.microsoft.com/office/drawing/2014/main" val="2965171234"/>
                    </a:ext>
                  </a:extLst>
                </a:gridCol>
                <a:gridCol w="712048">
                  <a:extLst>
                    <a:ext uri="{9D8B030D-6E8A-4147-A177-3AD203B41FA5}">
                      <a16:colId xmlns:a16="http://schemas.microsoft.com/office/drawing/2014/main" val="255844663"/>
                    </a:ext>
                  </a:extLst>
                </a:gridCol>
                <a:gridCol w="1270517">
                  <a:extLst>
                    <a:ext uri="{9D8B030D-6E8A-4147-A177-3AD203B41FA5}">
                      <a16:colId xmlns:a16="http://schemas.microsoft.com/office/drawing/2014/main" val="560117445"/>
                    </a:ext>
                  </a:extLst>
                </a:gridCol>
                <a:gridCol w="3697686">
                  <a:extLst>
                    <a:ext uri="{9D8B030D-6E8A-4147-A177-3AD203B41FA5}">
                      <a16:colId xmlns:a16="http://schemas.microsoft.com/office/drawing/2014/main" val="1081483602"/>
                    </a:ext>
                  </a:extLst>
                </a:gridCol>
              </a:tblGrid>
              <a:tr h="262596"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Risikoens forekomst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RPN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Konsekvenser for testen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69199120"/>
                  </a:ext>
                </a:extLst>
              </a:tr>
              <a:tr h="1047129"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ID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Beskrivelse af produktrisiko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Sandsynlighed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Risc </a:t>
                      </a:r>
                      <a:r>
                        <a:rPr lang="da-DK" sz="800" err="1">
                          <a:effectLst/>
                        </a:rPr>
                        <a:t>Priority</a:t>
                      </a:r>
                      <a:r>
                        <a:rPr lang="da-DK" sz="800">
                          <a:effectLst/>
                        </a:rPr>
                        <a:t> </a:t>
                      </a:r>
                      <a:r>
                        <a:rPr lang="da-DK" sz="800" err="1">
                          <a:effectLst/>
                        </a:rPr>
                        <a:t>Number</a:t>
                      </a:r>
                      <a:r>
                        <a:rPr lang="da-DK" sz="800">
                          <a:effectLst/>
                        </a:rPr>
                        <a:t>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(sandsynlighed x konsekvens)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r>
                        <a:rPr lang="da-DK" sz="1100" b="0" i="0" u="none" strike="noStrike" noProof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294976610"/>
                  </a:ext>
                </a:extLst>
              </a:tr>
              <a:tr h="401727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1 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Funktionalitet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11735144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2 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330952643"/>
                  </a:ext>
                </a:extLst>
              </a:tr>
              <a:tr h="32633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3 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6694438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0103166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AA872E0-9753-A2A1-AB98-D3710A7F673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87DD20C5-8780-3D96-FC2B-B5ECB78FA8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a-DK" sz="3600"/>
              <a:t>26410: HUB vedligehold af organiseringsdata</a:t>
            </a:r>
          </a:p>
        </p:txBody>
      </p:sp>
      <p:sp>
        <p:nvSpPr>
          <p:cNvPr id="3" name="Pladsholder til indhold 2">
            <a:extLst>
              <a:ext uri="{FF2B5EF4-FFF2-40B4-BE49-F238E27FC236}">
                <a16:creationId xmlns:a16="http://schemas.microsoft.com/office/drawing/2014/main" id="{9374D220-AE44-E107-E069-264B6749ECC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a-DK" dirty="0"/>
              <a:t>[Link til </a:t>
            </a:r>
            <a:r>
              <a:rPr lang="da-DK" dirty="0" err="1"/>
              <a:t>epic</a:t>
            </a:r>
            <a:r>
              <a:rPr lang="da-DK" dirty="0"/>
              <a:t>]</a:t>
            </a:r>
          </a:p>
          <a:p>
            <a:endParaRPr lang="da-DK" dirty="0"/>
          </a:p>
          <a:p>
            <a:endParaRPr lang="da-DK" dirty="0"/>
          </a:p>
        </p:txBody>
      </p:sp>
      <p:sp>
        <p:nvSpPr>
          <p:cNvPr id="4" name="Pladsholder til dato 3">
            <a:extLst>
              <a:ext uri="{FF2B5EF4-FFF2-40B4-BE49-F238E27FC236}">
                <a16:creationId xmlns:a16="http://schemas.microsoft.com/office/drawing/2014/main" id="{9CC87943-2D48-4574-BF4E-54F35287F3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7238EC-3DAD-4918-A73A-3C5F5D6E8E2E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graphicFrame>
        <p:nvGraphicFramePr>
          <p:cNvPr id="5" name="Tabel 4">
            <a:extLst>
              <a:ext uri="{FF2B5EF4-FFF2-40B4-BE49-F238E27FC236}">
                <a16:creationId xmlns:a16="http://schemas.microsoft.com/office/drawing/2014/main" id="{855008C0-93B1-EE3D-2C91-2FCECD546832}"/>
              </a:ext>
            </a:extLst>
          </p:cNvPr>
          <p:cNvGraphicFramePr>
            <a:graphicFrameLocks noGrp="1"/>
          </p:cNvGraphicFramePr>
          <p:nvPr/>
        </p:nvGraphicFramePr>
        <p:xfrm>
          <a:off x="1053849" y="2492894"/>
          <a:ext cx="10888353" cy="22092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423157">
                  <a:extLst>
                    <a:ext uri="{9D8B030D-6E8A-4147-A177-3AD203B41FA5}">
                      <a16:colId xmlns:a16="http://schemas.microsoft.com/office/drawing/2014/main" val="3332324704"/>
                    </a:ext>
                  </a:extLst>
                </a:gridCol>
                <a:gridCol w="4003089">
                  <a:extLst>
                    <a:ext uri="{9D8B030D-6E8A-4147-A177-3AD203B41FA5}">
                      <a16:colId xmlns:a16="http://schemas.microsoft.com/office/drawing/2014/main" val="2231524182"/>
                    </a:ext>
                  </a:extLst>
                </a:gridCol>
                <a:gridCol w="781856">
                  <a:extLst>
                    <a:ext uri="{9D8B030D-6E8A-4147-A177-3AD203B41FA5}">
                      <a16:colId xmlns:a16="http://schemas.microsoft.com/office/drawing/2014/main" val="2965171234"/>
                    </a:ext>
                  </a:extLst>
                </a:gridCol>
                <a:gridCol w="712048">
                  <a:extLst>
                    <a:ext uri="{9D8B030D-6E8A-4147-A177-3AD203B41FA5}">
                      <a16:colId xmlns:a16="http://schemas.microsoft.com/office/drawing/2014/main" val="255844663"/>
                    </a:ext>
                  </a:extLst>
                </a:gridCol>
                <a:gridCol w="1270517">
                  <a:extLst>
                    <a:ext uri="{9D8B030D-6E8A-4147-A177-3AD203B41FA5}">
                      <a16:colId xmlns:a16="http://schemas.microsoft.com/office/drawing/2014/main" val="560117445"/>
                    </a:ext>
                  </a:extLst>
                </a:gridCol>
                <a:gridCol w="3697686">
                  <a:extLst>
                    <a:ext uri="{9D8B030D-6E8A-4147-A177-3AD203B41FA5}">
                      <a16:colId xmlns:a16="http://schemas.microsoft.com/office/drawing/2014/main" val="1081483602"/>
                    </a:ext>
                  </a:extLst>
                </a:gridCol>
              </a:tblGrid>
              <a:tr h="262596"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Risikoens forekomst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 hMerge="1">
                  <a:txBody>
                    <a:bodyPr/>
                    <a:lstStyle/>
                    <a:p>
                      <a:endParaRPr lang="da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RPN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Konsekvenser for testen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069199120"/>
                  </a:ext>
                </a:extLst>
              </a:tr>
              <a:tr h="1047129"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ID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Beskrivelse af produktrisiko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Sandsynlighed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Konsekvens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(1-5, hvoraf 5 er den højeste)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Risc </a:t>
                      </a:r>
                      <a:r>
                        <a:rPr lang="da-DK" sz="800" err="1">
                          <a:effectLst/>
                        </a:rPr>
                        <a:t>Priority</a:t>
                      </a:r>
                      <a:r>
                        <a:rPr lang="da-DK" sz="800">
                          <a:effectLst/>
                        </a:rPr>
                        <a:t> </a:t>
                      </a:r>
                      <a:r>
                        <a:rPr lang="da-DK" sz="800" err="1">
                          <a:effectLst/>
                        </a:rPr>
                        <a:t>Number</a:t>
                      </a:r>
                      <a:r>
                        <a:rPr lang="da-DK" sz="800">
                          <a:effectLst/>
                        </a:rPr>
                        <a:t> </a:t>
                      </a:r>
                      <a:br>
                        <a:rPr lang="da-DK" sz="800">
                          <a:effectLst/>
                        </a:rPr>
                      </a:br>
                      <a:r>
                        <a:rPr lang="da-DK" sz="800">
                          <a:effectLst/>
                        </a:rPr>
                        <a:t>(sandsynlighed x konsekvens)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lvl="0">
                        <a:lnSpc>
                          <a:spcPct val="107000"/>
                        </a:lnSpc>
                        <a:spcAft>
                          <a:spcPts val="0"/>
                        </a:spcAft>
                        <a:buNone/>
                      </a:pPr>
                      <a:r>
                        <a:rPr lang="da-DK" sz="1100" b="0" i="0" u="none" strike="noStrike" noProof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</a:t>
                      </a: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294976610"/>
                  </a:ext>
                </a:extLst>
              </a:tr>
              <a:tr h="401727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1 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1000">
                          <a:effectLst/>
                        </a:rPr>
                        <a:t>Funktionalitet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117351444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2 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3330952643"/>
                  </a:ext>
                </a:extLst>
              </a:tr>
              <a:tr h="326338">
                <a:tc>
                  <a:txBody>
                    <a:bodyPr/>
                    <a:lstStyle/>
                    <a:p>
                      <a:pPr algn="ctr"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da-DK" sz="800">
                          <a:effectLst/>
                        </a:rPr>
                        <a:t>3 </a:t>
                      </a:r>
                      <a:endParaRPr lang="da-DK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fontAlgn="base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endParaRPr lang="da-DK" sz="1100" dirty="0">
                        <a:effectLst/>
                        <a:latin typeface="Calibri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0" marR="0" marT="0" marB="0"/>
                </a:tc>
                <a:extLst>
                  <a:ext uri="{0D108BD9-81ED-4DB2-BD59-A6C34878D82A}">
                    <a16:rowId xmlns:a16="http://schemas.microsoft.com/office/drawing/2014/main" val="166944383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3551080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EBD85B7D-E9A5-49E0-8ACF-AF93CE3E556F}" type="datetime1">
              <a:rPr lang="da-DK" smtClean="0"/>
              <a:t>08-04-2025</a:t>
            </a:fld>
            <a:r>
              <a:rPr lang="da-DK"/>
              <a:t>22-03-2023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pPr marL="431800" indent="-431800"/>
            <a:r>
              <a:rPr lang="da-DK">
                <a:latin typeface="Georgia"/>
              </a:rPr>
              <a:t>The problem is not </a:t>
            </a:r>
            <a:r>
              <a:rPr lang="da-DK" err="1">
                <a:latin typeface="Georgia"/>
              </a:rPr>
              <a:t>that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testing</a:t>
            </a:r>
            <a:r>
              <a:rPr lang="da-DK">
                <a:latin typeface="Georgia"/>
              </a:rPr>
              <a:t> is the </a:t>
            </a:r>
            <a:r>
              <a:rPr lang="da-DK" err="1">
                <a:latin typeface="Georgia"/>
              </a:rPr>
              <a:t>bottleneck</a:t>
            </a:r>
            <a:r>
              <a:rPr lang="da-DK">
                <a:latin typeface="Georgia"/>
              </a:rPr>
              <a:t>. The problem is </a:t>
            </a:r>
            <a:r>
              <a:rPr lang="da-DK" err="1">
                <a:latin typeface="Georgia"/>
              </a:rPr>
              <a:t>that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you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don’t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know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what’s</a:t>
            </a:r>
            <a:r>
              <a:rPr lang="da-DK">
                <a:latin typeface="Georgia"/>
              </a:rPr>
              <a:t> in the </a:t>
            </a:r>
            <a:r>
              <a:rPr lang="da-DK" err="1">
                <a:latin typeface="Georgia"/>
              </a:rPr>
              <a:t>bottle</a:t>
            </a:r>
            <a:r>
              <a:rPr lang="da-DK">
                <a:latin typeface="Georgia"/>
              </a:rPr>
              <a:t>. </a:t>
            </a:r>
            <a:r>
              <a:rPr lang="da-DK" err="1">
                <a:latin typeface="Georgia"/>
              </a:rPr>
              <a:t>That’s</a:t>
            </a:r>
            <a:r>
              <a:rPr lang="da-DK">
                <a:latin typeface="Georgia"/>
              </a:rPr>
              <a:t> a problem </a:t>
            </a:r>
            <a:r>
              <a:rPr lang="da-DK" err="1">
                <a:latin typeface="Georgia"/>
              </a:rPr>
              <a:t>that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testing</a:t>
            </a:r>
            <a:r>
              <a:rPr lang="da-DK">
                <a:latin typeface="Georgia"/>
              </a:rPr>
              <a:t> </a:t>
            </a:r>
            <a:r>
              <a:rPr lang="da-DK" err="1">
                <a:latin typeface="Georgia"/>
              </a:rPr>
              <a:t>addresses</a:t>
            </a:r>
            <a:r>
              <a:rPr lang="da-DK">
                <a:latin typeface="Georgia"/>
              </a:rPr>
              <a:t>.</a:t>
            </a:r>
            <a:endParaRPr lang="da-DK"/>
          </a:p>
          <a:p>
            <a:pPr marL="215900" lvl="1" indent="-215900"/>
            <a:r>
              <a:rPr lang="da-DK">
                <a:latin typeface="Georgia"/>
              </a:rPr>
              <a:t>Michael </a:t>
            </a:r>
            <a:r>
              <a:rPr lang="da-DK" err="1">
                <a:latin typeface="Georgia"/>
              </a:rPr>
              <a:t>bolton</a:t>
            </a:r>
            <a:endParaRPr lang="da-DK" err="1"/>
          </a:p>
        </p:txBody>
      </p:sp>
    </p:spTree>
    <p:extLst>
      <p:ext uri="{BB962C8B-B14F-4D97-AF65-F5344CB8AC3E}">
        <p14:creationId xmlns:p14="http://schemas.microsoft.com/office/powerpoint/2010/main" val="413937597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custDataLst>
      <p:tags r:id="rId1"/>
    </p:custDataLst>
    <p:extLst>
      <p:ext uri="{BB962C8B-B14F-4D97-AF65-F5344CB8AC3E}">
        <p14:creationId xmlns:p14="http://schemas.microsoft.com/office/powerpoint/2010/main" val="2139698179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MPLAFYSLIDEID" val="636235437374745988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MPLAFYSLIDEID" val="636235437374902238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MPLAFYSLIDEID" val="636235437375089291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EMPLAFYSLIDEID" val="636235437375566864"/>
</p:tagLst>
</file>

<file path=ppt/theme/theme1.xml><?xml version="1.0" encoding="utf-8"?>
<a:theme xmlns:a="http://schemas.openxmlformats.org/drawingml/2006/main" name="AU 16:9">
  <a:themeElements>
    <a:clrScheme name="AU_Blue">
      <a:dk1>
        <a:srgbClr val="000000"/>
      </a:dk1>
      <a:lt1>
        <a:srgbClr val="FFFFFF"/>
      </a:lt1>
      <a:dk2>
        <a:srgbClr val="002546"/>
      </a:dk2>
      <a:lt2>
        <a:srgbClr val="002546"/>
      </a:lt2>
      <a:accent1>
        <a:srgbClr val="0A1439"/>
      </a:accent1>
      <a:accent2>
        <a:srgbClr val="183D83"/>
      </a:accent2>
      <a:accent3>
        <a:srgbClr val="87D1F4"/>
      </a:accent3>
      <a:accent4>
        <a:srgbClr val="33525F"/>
      </a:accent4>
      <a:accent5>
        <a:srgbClr val="548195"/>
      </a:accent5>
      <a:accent6>
        <a:srgbClr val="C6C6C6"/>
      </a:accent6>
      <a:hlink>
        <a:srgbClr val="03428E"/>
      </a:hlink>
      <a:folHlink>
        <a:srgbClr val="03428E"/>
      </a:folHlink>
    </a:clrScheme>
    <a:fontScheme name="AU Passata">
      <a:majorFont>
        <a:latin typeface="AU Passata"/>
        <a:ea typeface=""/>
        <a:cs typeface=""/>
      </a:majorFont>
      <a:minorFont>
        <a:latin typeface="AU Passat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accent2"/>
        </a:solidFill>
        <a:ln w="1778" cap="flat" cmpd="sng" algn="ctr">
          <a:solidFill>
            <a:schemeClr val="accent2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rtlCol="0" anchor="t" anchorCtr="0" compatLnSpc="1">
        <a:prstTxWarp prst="textNoShape">
          <a:avLst/>
        </a:prstTxWarp>
        <a:noAutofit/>
      </a:bodyPr>
      <a:lstStyle>
        <a:defPPr marL="0" marR="0" indent="0" algn="l" defTabSz="914400" rtl="0" eaLnBrk="1" fontAlgn="base" latinLnBrk="0" hangingPunct="1">
          <a:lnSpc>
            <a:spcPct val="95000"/>
          </a:lnSpc>
          <a:spcBef>
            <a:spcPct val="0"/>
          </a:spcBef>
          <a:spcAft>
            <a:spcPct val="0"/>
          </a:spcAft>
          <a:buClrTx/>
          <a:buSzTx/>
          <a:buFont typeface="AU Passata" pitchFamily="34" charset="0"/>
          <a:buNone/>
          <a:tabLst/>
          <a:defRPr kumimoji="0" sz="1600" b="0" i="0" u="none" strike="noStrike" cap="none" normalizeH="0" baseline="0" dirty="0" err="1">
            <a:ln>
              <a:noFill/>
            </a:ln>
            <a:solidFill>
              <a:schemeClr val="bg1"/>
            </a:solidFill>
            <a:effectLst/>
            <a:latin typeface="AU Passat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2"/>
        </a:solidFill>
        <a:ln w="1778" cap="flat" cmpd="sng" algn="ctr">
          <a:solidFill>
            <a:schemeClr val="accent2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non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ts val="3600"/>
          </a:lnSpc>
          <a:spcBef>
            <a:spcPct val="0"/>
          </a:spcBef>
          <a:spcAft>
            <a:spcPct val="0"/>
          </a:spcAft>
          <a:buClrTx/>
          <a:buSzTx/>
          <a:buFont typeface="AU Passata" pitchFamily="34" charset="0"/>
          <a:buNone/>
          <a:tabLst/>
          <a:defRPr kumimoji="0" lang="en-US" sz="36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AU Passata" pitchFamily="34" charset="0"/>
          </a:defRPr>
        </a:defPPr>
      </a:lstStyle>
    </a:lnDef>
    <a:txDef>
      <a:spPr>
        <a:noFill/>
      </a:spPr>
      <a:bodyPr wrap="square" lIns="0" tIns="0" rIns="0" bIns="0" rtlCol="0">
        <a:spAutoFit/>
      </a:bodyPr>
      <a:lstStyle>
        <a:defPPr>
          <a:lnSpc>
            <a:spcPct val="95000"/>
          </a:lnSpc>
          <a:defRPr sz="1600" dirty="0">
            <a:latin typeface="+mn-lt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AU PowerPoint Template 16-9.potx" id="{7A6F7BDC-B87C-43B1-A03F-8FC29EB8E4AA}" vid="{0342C178-0357-4DD1-B9D7-A15D067ACA9C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Metadata/LabelInfo.xml><?xml version="1.0" encoding="utf-8"?>
<clbl:labelList xmlns:clbl="http://schemas.microsoft.com/office/2020/mipLabelMetadata">
  <clbl:label id="{61fd1d36-fecb-47ca-b7d7-d0df0370a198}" enabled="0" method="" siteId="{61fd1d36-fecb-47ca-b7d7-d0df0370a198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659</Words>
  <Application>Microsoft Office PowerPoint</Application>
  <PresentationFormat>Custom</PresentationFormat>
  <Paragraphs>155</Paragraphs>
  <Slides>15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3" baseType="lpstr">
      <vt:lpstr>AU Passata</vt:lpstr>
      <vt:lpstr>Calibri</vt:lpstr>
      <vt:lpstr>AU Passata Light</vt:lpstr>
      <vt:lpstr>Georgia</vt:lpstr>
      <vt:lpstr>AU Peto</vt:lpstr>
      <vt:lpstr>Wingdings</vt:lpstr>
      <vt:lpstr>Arial</vt:lpstr>
      <vt:lpstr>AU 16:9</vt:lpstr>
      <vt:lpstr>RISIkoworKshop  [Projekt]</vt:lpstr>
      <vt:lpstr>Program for i dag</vt:lpstr>
      <vt:lpstr>produktrisici?</vt:lpstr>
      <vt:lpstr>Risici på to niveauer</vt:lpstr>
      <vt:lpstr>Hvad skal det bruges til?</vt:lpstr>
      <vt:lpstr>kvalitetsattributter</vt:lpstr>
      <vt:lpstr>Videoer om PRA og risikobaseret test</vt:lpstr>
      <vt:lpstr>Epics til risikoanalysen</vt:lpstr>
      <vt:lpstr>26410: HUB vedligehold af organiseringsdata</vt:lpstr>
      <vt:lpstr>26410: HUB vedligehold af organiseringsdata</vt:lpstr>
      <vt:lpstr>26410: HUB vedligehold af organiseringsdata</vt:lpstr>
      <vt:lpstr>26410: HUB vedligehold af organiseringsdata</vt:lpstr>
      <vt:lpstr>26410: HUB vedligehold af organiseringsdata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RISIkoworKshop  PHUB</dc:title>
  <dc:creator/>
  <cp:revision>1</cp:revision>
  <dcterms:modified xsi:type="dcterms:W3CDTF">2025-04-08T09:17:15Z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PluginDependencies_0">
    <vt:lpwstr>{"635926855539746206:636045261152541358":[{"dependencyType":"DataSource","dependencyId":":","dependencyVersion":null},{"dependencyType":"DataSource","dependencyId":":","dependencyVersion":null},{"dependencyType":"DataSource","dependencyId":":","dependency</vt:lpwstr>
  </property>
  <property fmtid="{D5CDD505-2E9C-101B-9397-08002B2CF9AE}" pid="3" name="PluginDependencies_1">
    <vt:lpwstr>Version":null},{"dependencyType":"DataSource","dependencyId":":","dependencyVersion":null},{"dependencyType":"DataSource","dependencyId":":","dependencyVersion":null},{"dependencyType":"DataSource","dependencyId":":","dependencyVersion":null},{"dependency</vt:lpwstr>
  </property>
  <property fmtid="{D5CDD505-2E9C-101B-9397-08002B2CF9AE}" pid="4" name="PluginDependencies_2">
    <vt:lpwstr>Type":"DataSource","dependencyId":":","dependencyVersion":null},{"dependencyType":"DataSource","dependencyId":":","dependencyVersion":null},{"dependencyType":"DataSource","dependencyId":":","dependencyVersion":null},{"dependencyType":"DataSource","depende</vt:lpwstr>
  </property>
  <property fmtid="{D5CDD505-2E9C-101B-9397-08002B2CF9AE}" pid="5" name="PluginDependencies_3">
    <vt:lpwstr>ncyId":":","dependencyVersion":null},{"dependencyType":"DataSource","dependencyId":":","dependencyVersion":null},{"dependencyType":"DataSource","dependencyId":":","dependencyVersion":null},{"dependencyType":"DataSource","dependencyId":":","dependencyVersi</vt:lpwstr>
  </property>
  <property fmtid="{D5CDD505-2E9C-101B-9397-08002B2CF9AE}" pid="6" name="PluginDependencies_4">
    <vt:lpwstr>on":null},{"dependencyType":"DataSource","dependencyId":":","dependencyVersion":null},{"dependencyType":"DataSource","dependencyId":":","dependencyVersion":null},{"dependencyType":"DataSource","dependencyId":":","dependencyVersion":null},{"dependencyType"</vt:lpwstr>
  </property>
  <property fmtid="{D5CDD505-2E9C-101B-9397-08002B2CF9AE}" pid="7" name="PluginDependencies_5">
    <vt:lpwstr>:"DataSource","dependencyId":":","dependencyVersion":null},{"dependencyType":"DataSource","dependencyId":":","dependencyVersion":null},{"dependencyType":"DataSource","dependencyId":":","dependencyVersion":null},{"dependencyType":"DataSource","dependencyId</vt:lpwstr>
  </property>
  <property fmtid="{D5CDD505-2E9C-101B-9397-08002B2CF9AE}" pid="8" name="PluginDependencies_6">
    <vt:lpwstr>":":","dependencyVersion":null},{"dependencyType":"DataSource","dependencyId":":","dependencyVersion":null},{"dependencyType":"DataSource","dependencyId":":","dependencyVersion":null},{"dependencyType":"DataSource","dependencyId":":","dependencyVersion":n</vt:lpwstr>
  </property>
  <property fmtid="{D5CDD505-2E9C-101B-9397-08002B2CF9AE}" pid="9" name="PluginDependencies_7">
    <vt:lpwstr>ull},{"dependencyType":"DataSource","dependencyId":":","dependencyVersion":null},{"dependencyType":"DataSource","dependencyId":":","dependencyVersion":null},{"dependencyType":"DataSource","dependencyId":":","dependencyVersion":null},{"dependencyType":"Dat</vt:lpwstr>
  </property>
  <property fmtid="{D5CDD505-2E9C-101B-9397-08002B2CF9AE}" pid="10" name="PluginDependencies_8">
    <vt:lpwstr>aSource","dependencyId":":","dependencyVersion":null},{"dependencyType":"DataSource","dependencyId":":","dependencyVersion":null},{"dependencyType":"DataSource","dependencyId":":","dependencyVersion":null},{"dependencyType":"DataSource","dependencyId":":"</vt:lpwstr>
  </property>
  <property fmtid="{D5CDD505-2E9C-101B-9397-08002B2CF9AE}" pid="11" name="PluginDependencies_9">
    <vt:lpwstr>,"dependencyVersion":null},{"dependencyType":"DataSource","dependencyId":":","dependencyVersion":null},{"dependencyType":"DataSource","dependencyId":":","dependencyVersion":null},{"dependencyType":"DataSource","dependencyId":":","dependencyVersion":null},</vt:lpwstr>
  </property>
  <property fmtid="{D5CDD505-2E9C-101B-9397-08002B2CF9AE}" pid="12" name="PluginDependencies_10">
    <vt:lpwstr>{"dependencyType":"DataSource","dependencyId":":","dependencyVersion":null},{"dependencyType":"DataSource","dependencyId":":","dependencyVersion":null},{"dependencyType":"DataSource","dependencyId":":","dependencyVersion":null},{"dependencyType":"DataSour</vt:lpwstr>
  </property>
  <property fmtid="{D5CDD505-2E9C-101B-9397-08002B2CF9AE}" pid="13" name="PluginDependencies_11">
    <vt:lpwstr>ce","dependencyId":":","dependencyVersion":null},{"dependencyType":"DataSource","dependencyId":":","dependencyVersion":null},{"dependencyType":"DataSource","dependencyId":":","dependencyVersion":null},{"dependencyType":"DataSource","dependencyId":":","dep</vt:lpwstr>
  </property>
  <property fmtid="{D5CDD505-2E9C-101B-9397-08002B2CF9AE}" pid="14" name="PluginDependencies_12">
    <vt:lpwstr>endencyVersion":null},{"dependencyType":"DataSource","dependencyId":":","dependencyVersion":null},{"dependencyType":"DataSource","dependencyId":":","dependencyVersion":null},{"dependencyType":"DataSource","dependencyId":":","dependencyVersion":null},{"dep</vt:lpwstr>
  </property>
  <property fmtid="{D5CDD505-2E9C-101B-9397-08002B2CF9AE}" pid="15" name="PluginDependencies_13">
    <vt:lpwstr>endencyType":"DataSource","dependencyId":":","dependencyVersion":null},{"dependencyType":"DataSource","dependencyId":":","dependencyVersion":null},{"dependencyType":"DataSource","dependencyId":":","dependencyVersion":null},{"dependencyType":"DataSource","</vt:lpwstr>
  </property>
  <property fmtid="{D5CDD505-2E9C-101B-9397-08002B2CF9AE}" pid="16" name="PluginDependencies_14">
    <vt:lpwstr>dependencyId":":","dependencyVersion":null},{"dependencyType":"DataSource","dependencyId":":","dependencyVersion":null},{"dependencyType":"DataSource","dependencyId":":","dependencyVersion":null},{"dependencyType":"DataSource","dependencyId":":","dependen</vt:lpwstr>
  </property>
  <property fmtid="{D5CDD505-2E9C-101B-9397-08002B2CF9AE}" pid="17" name="PluginDependencies_15">
    <vt:lpwstr>cyVersion":null},{"dependencyType":"DataSource","dependencyId":":","dependencyVersion":null},{"dependencyType":"DataSource","dependencyId":":","dependencyVersion":null},{"dependencyType":"DataSource","dependencyId":":","dependencyVersion":null},{"dependen</vt:lpwstr>
  </property>
  <property fmtid="{D5CDD505-2E9C-101B-9397-08002B2CF9AE}" pid="18" name="PluginDependencies_16">
    <vt:lpwstr>cyType":"DataSource","dependencyId":":","dependencyVersion":null},{"dependencyType":"DataSource","dependencyId":":","dependencyVersion":null},{"dependencyType":"DataSource","dependencyId":":","dependencyVersion":null},{"dependencyType":"DataSource","depen</vt:lpwstr>
  </property>
  <property fmtid="{D5CDD505-2E9C-101B-9397-08002B2CF9AE}" pid="19" name="PluginDependencies_17">
    <vt:lpwstr>dencyId":":","dependencyVersion":null},{"dependencyType":"DataSource","dependencyId":":","dependencyVersion":null},{"dependencyType":"DataSource","dependencyId":":","dependencyVersion":null},{"dependencyType":"DataSource","dependencyId":":","dependencyVer</vt:lpwstr>
  </property>
  <property fmtid="{D5CDD505-2E9C-101B-9397-08002B2CF9AE}" pid="20" name="PluginDependencies_18">
    <vt:lpwstr>sion":null},{"dependencyType":"DataSource","dependencyId":":","dependencyVersion":null},{"dependencyType":"DataSource","dependencyId":":","dependencyVersion":null},{"dependencyType":"DataSource","dependencyId":":","dependencyVersion":null},{"dependencyTyp</vt:lpwstr>
  </property>
  <property fmtid="{D5CDD505-2E9C-101B-9397-08002B2CF9AE}" pid="21" name="PluginDependencies_19">
    <vt:lpwstr>e":"DataSource","dependencyId":":","dependencyVersion":null},{"dependencyType":"DataSource","dependencyId":":","dependencyVersion":null},{"dependencyType":"DataSource","dependencyId":":","dependencyVersion":null},{"dependencyType":"DataSource","dependency</vt:lpwstr>
  </property>
  <property fmtid="{D5CDD505-2E9C-101B-9397-08002B2CF9AE}" pid="22" name="PluginDependencies_20">
    <vt:lpwstr>Id":":","dependencyVersion":null},{"dependencyType":"DataSource","dependencyId":":","dependencyVersion":null},{"dependencyType":"DataSource","dependencyId":":","dependencyVersion":null},{"dependencyType":"DataSource","dependencyId":":","dependencyVersion"</vt:lpwstr>
  </property>
  <property fmtid="{D5CDD505-2E9C-101B-9397-08002B2CF9AE}" pid="23" name="PluginDependencies_21">
    <vt:lpwstr>:null},{"dependencyType":"DataSource","dependencyId":":","dependencyVersion":null},{"dependencyType":"DataSource","dependencyId":":","dependencyVersion":null},{"dependencyType":"DataSource","dependencyId":":","dependencyVersion":null},{"dependencyType":"D</vt:lpwstr>
  </property>
  <property fmtid="{D5CDD505-2E9C-101B-9397-08002B2CF9AE}" pid="24" name="PluginDependencies_22">
    <vt:lpwstr>ataSource","dependencyId":":","dependencyVersion":null},{"dependencyType":"DataSource","dependencyId":":","dependencyVersion":null},{"dependencyType":"DataSource","dependencyId":":","dependencyVersion":null},{"dependencyType":"DataSource","dependencyId":"</vt:lpwstr>
  </property>
  <property fmtid="{D5CDD505-2E9C-101B-9397-08002B2CF9AE}" pid="25" name="PluginDependencies_23">
    <vt:lpwstr>:","dependencyVersion":null},{"dependencyType":"DataSource","dependencyId":":","dependencyVersion":null},{"dependencyType":"DataSource","dependencyId":":","dependencyVersion":null},{"dependencyType":"DataSource","dependencyId":":","dependencyVersion":null</vt:lpwstr>
  </property>
  <property fmtid="{D5CDD505-2E9C-101B-9397-08002B2CF9AE}" pid="26" name="PluginDependencies_24">
    <vt:lpwstr>},{"dependencyType":"DataSource","dependencyId":":","dependencyVersion":null},{"dependencyType":"DataSource","dependencyId":":","dependencyVersion":null},{"dependencyType":"DataSource","dependencyId":":","dependencyVersion":null},{"dependencyType":"DataSo</vt:lpwstr>
  </property>
  <property fmtid="{D5CDD505-2E9C-101B-9397-08002B2CF9AE}" pid="27" name="PluginDependencies_25">
    <vt:lpwstr>urce","dependencyId":":","dependencyVersion":null},{"dependencyType":"DataSource","dependencyId":":","dependencyVersion":null},{"dependencyType":"DataSource","dependencyId":":","dependencyVersion":null},{"dependencyType":"DataSource","dependencyId":":","d</vt:lpwstr>
  </property>
  <property fmtid="{D5CDD505-2E9C-101B-9397-08002B2CF9AE}" pid="28" name="PluginDependencies_26">
    <vt:lpwstr>ependencyVersion":null},{"dependencyType":"DataSource","dependencyId":":","dependencyVersion":null},{"dependencyType":"DataSource","dependencyId":":","dependencyVersion":null},{"dependencyType":"DataSource","dependencyId":":","dependencyVersion":null},{"d</vt:lpwstr>
  </property>
  <property fmtid="{D5CDD505-2E9C-101B-9397-08002B2CF9AE}" pid="29" name="PluginDependencies_27">
    <vt:lpwstr>ependencyType":"DataSource","dependencyId":":","dependencyVersion":null},{"dependencyType":"DataSource","dependencyId":":","dependencyVersion":null},{"dependencyType":"DataSource","dependencyId":":","dependencyVersion":null},{"dependencyType":"DataSource"</vt:lpwstr>
  </property>
  <property fmtid="{D5CDD505-2E9C-101B-9397-08002B2CF9AE}" pid="30" name="PluginDependencies_28">
    <vt:lpwstr>,"dependencyId":":","dependencyVersion":null},{"dependencyType":"DataSource","dependencyId":":","dependencyVersion":null},{"dependencyType":"DataSource","dependencyId":":","dependencyVersion":null},{"dependencyType":"DataSource","dependencyId":":","depend</vt:lpwstr>
  </property>
  <property fmtid="{D5CDD505-2E9C-101B-9397-08002B2CF9AE}" pid="31" name="PluginDependencies_29">
    <vt:lpwstr>encyVersion":null},{"dependencyType":"DataSource","dependencyId":":","dependencyVersion":null},{"dependencyType":"DataSource","dependencyId":":","dependencyVersion":null},{"dependencyType":"DataSource","dependencyId":":","dependencyVersion":null},{"depend</vt:lpwstr>
  </property>
  <property fmtid="{D5CDD505-2E9C-101B-9397-08002B2CF9AE}" pid="32" name="PluginDependencies_30">
    <vt:lpwstr>encyType":"DataSource","dependencyId":":","dependencyVersion":null},{"dependencyType":"DataSource","dependencyId":":","dependencyVersion":null},{"dependencyType":"DataSource","dependencyId":":","dependencyVersion":null},{"dependencyType":"DataSource","dep</vt:lpwstr>
  </property>
  <property fmtid="{D5CDD505-2E9C-101B-9397-08002B2CF9AE}" pid="33" name="PluginDependencies_31">
    <vt:lpwstr>endencyId":":","dependencyVersion":null},{"dependencyType":"DataSource","dependencyId":":","dependencyVersion":null},{"dependencyType":"DataSource","dependencyId":":","dependencyVersion":null},{"dependencyType":"DataSource","dependencyId":":","dependencyV</vt:lpwstr>
  </property>
  <property fmtid="{D5CDD505-2E9C-101B-9397-08002B2CF9AE}" pid="34" name="PluginDependencies_32">
    <vt:lpwstr>ersion":null},{"dependencyType":"DataSource","dependencyId":":","dependencyVersion":null},{"dependencyType":"DataSource","dependencyId":":","dependencyVersion":null},{"dependencyType":"DataSource","dependencyId":":","dependencyVersion":null},{"dependencyT</vt:lpwstr>
  </property>
  <property fmtid="{D5CDD505-2E9C-101B-9397-08002B2CF9AE}" pid="35" name="PluginDependencies_33">
    <vt:lpwstr>ype":"DataSource","dependencyId":":","dependencyVersion":null},{"dependencyType":"DataSource","dependencyId":":","dependencyVersion":null},{"dependencyType":"DataSource","dependencyId":":","dependencyVersion":null},{"dependencyType":"DataSource","dependen</vt:lpwstr>
  </property>
  <property fmtid="{D5CDD505-2E9C-101B-9397-08002B2CF9AE}" pid="36" name="PluginDependencies_34">
    <vt:lpwstr>cyId":":","dependencyVersion":null},{"dependencyType":"DataSource","dependencyId":":","dependencyVersion":null},{"dependencyType":"DataSource","dependencyId":":","dependencyVersion":null},{"dependencyType":"DataSource","dependencyId":":","dependencyVersio</vt:lpwstr>
  </property>
  <property fmtid="{D5CDD505-2E9C-101B-9397-08002B2CF9AE}" pid="37" name="PluginDependencies_35">
    <vt:lpwstr>n":null},{"dependencyType":"DataSource","dependencyId":":","dependencyVersion":null},{"dependencyType":"DataSource","dependencyId":":","dependencyVersion":null},{"dependencyType":"DataSource","dependencyId":":","dependencyVersion":null},{"dependencyType":</vt:lpwstr>
  </property>
  <property fmtid="{D5CDD505-2E9C-101B-9397-08002B2CF9AE}" pid="38" name="PluginDependencies_36">
    <vt:lpwstr>"DataSource","dependencyId":":","dependencyVersion":null},{"dependencyType":"DataSource","dependencyId":":","dependencyVersion":null},{"dependencyType":"DataSource","dependencyId":":","dependencyVersion":null},{"dependencyType":"DataSource","dependencyId"</vt:lpwstr>
  </property>
  <property fmtid="{D5CDD505-2E9C-101B-9397-08002B2CF9AE}" pid="39" name="PluginDependencies_37">
    <vt:lpwstr>:":","dependencyVersion":null},{"dependencyType":"DataSource","dependencyId":":","dependencyVersion":null},{"dependencyType":"DataSource","dependencyId":":","dependencyVersion":null},{"dependencyType":"DataSource","dependencyId":":","dependencyVersion":nu</vt:lpwstr>
  </property>
  <property fmtid="{D5CDD505-2E9C-101B-9397-08002B2CF9AE}" pid="40" name="PluginDependencies_38">
    <vt:lpwstr>ll},{"dependencyType":"DataSource","dependencyId":":","dependencyVersion":null},{"dependencyType":"DataSource","dependencyId":":","dependencyVersion":null},{"dependencyType":"DataSource","dependencyId":":","dependencyVersion":null},{"dependencyType":"Data</vt:lpwstr>
  </property>
  <property fmtid="{D5CDD505-2E9C-101B-9397-08002B2CF9AE}" pid="41" name="PluginDependencies_39">
    <vt:lpwstr>Source","dependencyId":":","dependencyVersion":null},{"dependencyType":"DataSource","dependencyId":":","dependencyVersion":null},{"dependencyType":"DataSource","dependencyId":":","dependencyVersion":null},{"dependencyType":"DataSource","dependencyId":":",</vt:lpwstr>
  </property>
  <property fmtid="{D5CDD505-2E9C-101B-9397-08002B2CF9AE}" pid="42" name="PluginDependencies_40">
    <vt:lpwstr>"dependencyVersion":null},{"dependencyType":"DataSource","dependencyId":":","dependencyVersion":null},{"dependencyType":"DataSource","dependencyId":":","dependencyVersion":null},{"dependencyType":"DataSource","dependencyId":":","dependencyVersion":null},{</vt:lpwstr>
  </property>
  <property fmtid="{D5CDD505-2E9C-101B-9397-08002B2CF9AE}" pid="43" name="PluginDependencies_41">
    <vt:lpwstr>"dependencyType":"DataSource","dependencyId":":","dependencyVersion":null},{"dependencyType":"DataSource","dependencyId":":","dependencyVersion":null},{"dependencyType":"DataSource","dependencyId":":","dependencyVersion":null},{"dependencyType":"DataSourc</vt:lpwstr>
  </property>
  <property fmtid="{D5CDD505-2E9C-101B-9397-08002B2CF9AE}" pid="44" name="PluginDependencies_42">
    <vt:lpwstr>e","dependencyId":":","dependencyVersion":null},{"dependencyType":"DataSource","dependencyId":":","dependencyVersion":null},{"dependencyType":"DataSource","dependencyId":":","dependencyVersion":null},{"dependencyType":"DataSource","dependencyId":":","depe</vt:lpwstr>
  </property>
  <property fmtid="{D5CDD505-2E9C-101B-9397-08002B2CF9AE}" pid="45" name="PluginDependencies_43">
    <vt:lpwstr>ndencyVersion":null},{"dependencyType":"DataSource","dependencyId":":","dependencyVersion":null},{"dependencyType":"DataSource","dependencyId":":","dependencyVersion":null},{"dependencyType":"DataSource","dependencyId":":","dependencyVersion":null},{"depe</vt:lpwstr>
  </property>
  <property fmtid="{D5CDD505-2E9C-101B-9397-08002B2CF9AE}" pid="46" name="PluginDependencies_44">
    <vt:lpwstr>ndencyType":"DataSource","dependencyId":":","dependencyVersion":null},{"dependencyType":"DataSource","dependencyId":":","dependencyVersion":null},{"dependencyType":"DataSource","dependencyId":":","dependencyVersion":null},{"dependencyType":"DataSource","d</vt:lpwstr>
  </property>
  <property fmtid="{D5CDD505-2E9C-101B-9397-08002B2CF9AE}" pid="47" name="PluginDependencies_45">
    <vt:lpwstr>ependencyId":":","dependencyVersion":null},{"dependencyType":"DataSource","dependencyId":":","dependencyVersion":null},{"dependencyType":"DataSource","dependencyId":":","dependencyVersion":null},{"dependencyType":"DataSource","dependencyId":":","dependenc</vt:lpwstr>
  </property>
  <property fmtid="{D5CDD505-2E9C-101B-9397-08002B2CF9AE}" pid="48" name="PluginDependencies_46">
    <vt:lpwstr>yVersion":null},{"dependencyType":"DataSource","dependencyId":":","dependencyVersion":null},{"dependencyType":"DataSource","dependencyId":":","dependencyVersion":null},{"dependencyType":"DataSource","dependencyId":":","dependencyVersion":null},{"dependenc</vt:lpwstr>
  </property>
  <property fmtid="{D5CDD505-2E9C-101B-9397-08002B2CF9AE}" pid="49" name="PluginDependencies_47">
    <vt:lpwstr>yType":"DataSource","dependencyId":":","dependencyVersion":null},{"dependencyType":"DataSource","dependencyId":":","dependencyVersion":null},{"dependencyType":"DataSource","dependencyId":":","dependencyVersion":null},{"dependencyType":"DataSource","depend</vt:lpwstr>
  </property>
  <property fmtid="{D5CDD505-2E9C-101B-9397-08002B2CF9AE}" pid="50" name="PluginDependencies_48">
    <vt:lpwstr>encyId":":","dependencyVersion":null},{"dependencyType":"DataSource","dependencyId":":","dependencyVersion":null},{"dependencyType":"DataSource","dependencyId":":","dependencyVersion":null},{"dependencyType":"DataSource","dependencyId":":","dependencyVers</vt:lpwstr>
  </property>
  <property fmtid="{D5CDD505-2E9C-101B-9397-08002B2CF9AE}" pid="51" name="PluginDependencies_49">
    <vt:lpwstr>ion":null},{"dependencyType":"DataSource","dependencyId":":","dependencyVersion":null},{"dependencyType":"DataSource","dependencyId":":","dependencyVersion":null},{"dependencyType":"DataSource","dependencyId":":","dependencyVersion":null},{"dependencyType</vt:lpwstr>
  </property>
  <property fmtid="{D5CDD505-2E9C-101B-9397-08002B2CF9AE}" pid="52" name="PluginDependencies_50">
    <vt:lpwstr>":"DataSource","dependencyId":":","dependencyVersion":null},{"dependencyType":"DataSource","dependencyId":":","dependencyVersion":null},{"dependencyType":"DataSource","dependencyId":":","dependencyVersion":null},{"dependencyType":"DataSource","dependencyI</vt:lpwstr>
  </property>
  <property fmtid="{D5CDD505-2E9C-101B-9397-08002B2CF9AE}" pid="53" name="PluginDependencies_51">
    <vt:lpwstr>d":":","dependencyVersion":null},{"dependencyType":"DataSource","dependencyId":":","dependencyVersion":null},{"dependencyType":"DataSource","dependencyId":":","dependencyVersion":null},{"dependencyType":"DataSource","dependencyId":":","dependencyVersion":</vt:lpwstr>
  </property>
  <property fmtid="{D5CDD505-2E9C-101B-9397-08002B2CF9AE}" pid="54" name="PluginDependencies_52">
    <vt:lpwstr>null},{"dependencyType":"DataSource","dependencyId":":","dependencyVersion":null},{"dependencyType":"DataSource","dependencyId":":","dependencyVersion":null},{"dependencyType":"DataSource","dependencyId":":","dependencyVersion":null},{"dependencyType":"Da</vt:lpwstr>
  </property>
  <property fmtid="{D5CDD505-2E9C-101B-9397-08002B2CF9AE}" pid="55" name="PluginDependencies_53">
    <vt:lpwstr>taSource","dependencyId":":","dependencyVersion":null}],"635926855539746206:636045261152541359":[],"635926855539746206:636045261152541360":[],"635926855539746206:636045261152541361":[],"635926855539746206:636045261152541362":[],"635690283596553901:6357565</vt:lpwstr>
  </property>
  <property fmtid="{D5CDD505-2E9C-101B-9397-08002B2CF9AE}" pid="56" name="PluginDependencies_54">
    <vt:lpwstr>74568773657":[]}</vt:lpwstr>
  </property>
  <property fmtid="{D5CDD505-2E9C-101B-9397-08002B2CF9AE}" pid="57" name="CustomerId">
    <vt:lpwstr>auoffice</vt:lpwstr>
  </property>
  <property fmtid="{D5CDD505-2E9C-101B-9397-08002B2CF9AE}" pid="58" name="TemplateId">
    <vt:lpwstr>636196524199658508</vt:lpwstr>
  </property>
  <property fmtid="{D5CDD505-2E9C-101B-9397-08002B2CF9AE}" pid="59" name="UserProfileId">
    <vt:lpwstr>636307794419733293</vt:lpwstr>
  </property>
  <property fmtid="{D5CDD505-2E9C-101B-9397-08002B2CF9AE}" pid="60" name="TemplafyTimeStamp">
    <vt:lpwstr>2017-02-24T14:35:30.3621506Z</vt:lpwstr>
  </property>
  <property fmtid="{D5CDD505-2E9C-101B-9397-08002B2CF9AE}" pid="61" name="OfficeID">
    <vt:lpwstr/>
  </property>
  <property fmtid="{D5CDD505-2E9C-101B-9397-08002B2CF9AE}" pid="62" name="colorthemechange">
    <vt:lpwstr>True</vt:lpwstr>
  </property>
</Properties>
</file>