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  <p:pic>
        <p:nvPicPr>
          <p:cNvPr id="6" name="Picture 5" descr="Gumlink_rgb_300_dp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2396" y="6072206"/>
            <a:ext cx="1405316" cy="607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1F585B-5DEC-4DBF-813E-40C3B43339F5}" type="datetimeFigureOut">
              <a:rPr lang="da-DK" smtClean="0"/>
              <a:t>16-05-2008</a:t>
            </a:fld>
            <a:endParaRPr lang="da-D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D6FC53-7F43-408C-87B9-7A3C11B71946}" type="slidenum">
              <a:rPr lang="da-DK" smtClean="0"/>
              <a:t>‹#›</a:t>
            </a:fld>
            <a:endParaRPr lang="da-D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 descr="Gumlink_rgb_300_dpi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434678" y="6072206"/>
            <a:ext cx="1423602" cy="6152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7" r:id="rId8"/>
    <p:sldLayoutId id="2147483696" r:id="rId9"/>
    <p:sldLayoutId id="2147483692" r:id="rId10"/>
    <p:sldLayoutId id="2147483693" r:id="rId11"/>
    <p:sldLayoutId id="2147483694" r:id="rId12"/>
    <p:sldLayoutId id="214748369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3215" y="4507064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2000" b="1" dirty="0" err="1" smtClean="0"/>
              <a:t>Gumlink</a:t>
            </a:r>
            <a:r>
              <a:rPr lang="da-DK" sz="2000" b="1" dirty="0" smtClean="0"/>
              <a:t> udvikler og producerer tyggegummi til førende brandere og detailkæder over hele verden.</a:t>
            </a:r>
            <a:endParaRPr lang="da-DK" sz="2000" b="1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68962" y="1000108"/>
            <a:ext cx="8358214" cy="3214710"/>
            <a:chOff x="368962" y="1000108"/>
            <a:chExt cx="8358214" cy="3214710"/>
          </a:xfrm>
        </p:grpSpPr>
        <p:pic>
          <p:nvPicPr>
            <p:cNvPr id="4" name="Picture 3" descr="gumlink.jpg"/>
            <p:cNvPicPr>
              <a:picLocks noChangeAspect="1"/>
            </p:cNvPicPr>
            <p:nvPr/>
          </p:nvPicPr>
          <p:blipFill>
            <a:blip r:embed="rId2"/>
            <a:srcRect b="36404"/>
            <a:stretch>
              <a:fillRect/>
            </a:stretch>
          </p:blipFill>
          <p:spPr>
            <a:xfrm>
              <a:off x="368962" y="1000108"/>
              <a:ext cx="8358214" cy="321471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714612" y="1357298"/>
              <a:ext cx="5929354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Fakta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>
            <a:normAutofit fontScale="92500" lnSpcReduction="10000"/>
          </a:bodyPr>
          <a:lstStyle/>
          <a:p>
            <a:r>
              <a:rPr lang="da-DK" dirty="0" smtClean="0"/>
              <a:t>Grundlagt:			1915 </a:t>
            </a:r>
          </a:p>
          <a:p>
            <a:r>
              <a:rPr lang="da-DK" dirty="0" smtClean="0"/>
              <a:t>Antal medarbejdere:	440 </a:t>
            </a:r>
          </a:p>
          <a:p>
            <a:r>
              <a:rPr lang="da-DK" dirty="0" smtClean="0"/>
              <a:t>Ejerforhold: 		</a:t>
            </a:r>
            <a:r>
              <a:rPr lang="da-DK" sz="2800" dirty="0" smtClean="0"/>
              <a:t>100 </a:t>
            </a:r>
            <a:r>
              <a:rPr lang="da-DK" sz="2800" dirty="0" smtClean="0"/>
              <a:t>% ejet af 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smtClean="0"/>
              <a:t>				Bagger-Sørensen </a:t>
            </a:r>
            <a:r>
              <a:rPr lang="da-DK" sz="2800" dirty="0" smtClean="0"/>
              <a:t>og Co. </a:t>
            </a:r>
            <a:r>
              <a:rPr lang="da-DK" sz="2800" dirty="0" smtClean="0"/>
              <a:t>A/S</a:t>
            </a:r>
          </a:p>
          <a:p>
            <a:r>
              <a:rPr lang="da-DK" dirty="0" smtClean="0"/>
              <a:t>Adm</a:t>
            </a:r>
            <a:r>
              <a:rPr lang="da-DK" dirty="0" smtClean="0"/>
              <a:t>. </a:t>
            </a:r>
            <a:r>
              <a:rPr lang="da-DK" dirty="0" smtClean="0"/>
              <a:t>Direktør:		Søren </a:t>
            </a:r>
            <a:r>
              <a:rPr lang="da-DK" dirty="0" err="1" smtClean="0"/>
              <a:t>Birn</a:t>
            </a:r>
            <a:endParaRPr lang="da-DK" dirty="0" smtClean="0"/>
          </a:p>
          <a:p>
            <a:r>
              <a:rPr lang="da-DK" dirty="0" smtClean="0"/>
              <a:t>Omsætning:		ca</a:t>
            </a:r>
            <a:r>
              <a:rPr lang="da-DK" dirty="0" smtClean="0"/>
              <a:t>. EUR 109 mio. i </a:t>
            </a:r>
            <a:r>
              <a:rPr lang="da-DK" dirty="0" smtClean="0"/>
              <a:t>2006</a:t>
            </a:r>
          </a:p>
          <a:p>
            <a:r>
              <a:rPr lang="da-DK" dirty="0" smtClean="0"/>
              <a:t>Beliggenhed:		Hovedkontor </a:t>
            </a:r>
            <a:r>
              <a:rPr lang="da-DK" dirty="0" smtClean="0"/>
              <a:t>og fabrik i </a:t>
            </a:r>
            <a:r>
              <a:rPr lang="da-DK" dirty="0" smtClean="0"/>
              <a:t>Danmark</a:t>
            </a:r>
          </a:p>
          <a:p>
            <a:r>
              <a:rPr lang="da-DK" dirty="0" smtClean="0"/>
              <a:t>Kapacitet:			10.000 </a:t>
            </a:r>
            <a:r>
              <a:rPr lang="da-DK" dirty="0" smtClean="0"/>
              <a:t>tons gummibase 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				40.000 </a:t>
            </a:r>
            <a:r>
              <a:rPr lang="da-DK" dirty="0" smtClean="0"/>
              <a:t>tons </a:t>
            </a:r>
            <a:r>
              <a:rPr lang="da-DK" dirty="0" smtClean="0"/>
              <a:t>tyggegummi</a:t>
            </a:r>
          </a:p>
          <a:p>
            <a:r>
              <a:rPr lang="da-DK" dirty="0" smtClean="0"/>
              <a:t>Fabriksområde:		36.000 </a:t>
            </a:r>
            <a:r>
              <a:rPr lang="da-DK" dirty="0" smtClean="0"/>
              <a:t>m</a:t>
            </a:r>
            <a:r>
              <a:rPr lang="da-DK" baseline="30000" dirty="0" smtClean="0"/>
              <a:t>2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smtClean="0"/>
              <a:t>Kvalitetsstandarder</a:t>
            </a:r>
            <a:r>
              <a:rPr lang="da-DK" dirty="0" smtClean="0"/>
              <a:t> </a:t>
            </a:r>
            <a:r>
              <a:rPr lang="da-DK" dirty="0" smtClean="0"/>
              <a:t>:	ISO </a:t>
            </a:r>
            <a:r>
              <a:rPr lang="da-DK" dirty="0" smtClean="0"/>
              <a:t>9001, BRC og IFS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Research &amp; development 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22079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unique </a:t>
            </a:r>
            <a:r>
              <a:rPr lang="en-US" dirty="0" smtClean="0"/>
              <a:t>expertise and competences within research and development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leading position within the chewing gum industry </a:t>
            </a:r>
            <a:endParaRPr lang="en-US" dirty="0" smtClean="0"/>
          </a:p>
          <a:p>
            <a:r>
              <a:rPr lang="en-US" dirty="0" smtClean="0"/>
              <a:t>large </a:t>
            </a:r>
            <a:r>
              <a:rPr lang="en-US" dirty="0" smtClean="0"/>
              <a:t>number of patented products, technologies and processes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Innovation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4108"/>
            <a:ext cx="8229600" cy="2850842"/>
          </a:xfrm>
        </p:spPr>
        <p:txBody>
          <a:bodyPr/>
          <a:lstStyle/>
          <a:p>
            <a:r>
              <a:rPr lang="da-DK" dirty="0" smtClean="0"/>
              <a:t>Innovation </a:t>
            </a:r>
            <a:r>
              <a:rPr lang="da-DK" dirty="0" smtClean="0"/>
              <a:t>er en altafgørende </a:t>
            </a:r>
            <a:r>
              <a:rPr lang="da-DK" dirty="0" smtClean="0"/>
              <a:t>faktor </a:t>
            </a:r>
            <a:r>
              <a:rPr lang="da-DK" dirty="0" smtClean="0"/>
              <a:t>for at fastholde og udbygge vores markedsposition inden for tyggegummi. </a:t>
            </a:r>
            <a:endParaRPr lang="da-DK" dirty="0" smtClean="0"/>
          </a:p>
          <a:p>
            <a:r>
              <a:rPr lang="da-DK" dirty="0" smtClean="0"/>
              <a:t>Vi </a:t>
            </a:r>
            <a:r>
              <a:rPr lang="da-DK" dirty="0" smtClean="0"/>
              <a:t>investerer fortsat massivt i nyt udstyr, nye kompetencer og banebrydende udviklingsprojekter.</a:t>
            </a:r>
            <a:endParaRPr lang="da-DK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77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Slide 1</vt:lpstr>
      <vt:lpstr>Fakta</vt:lpstr>
      <vt:lpstr>Research &amp; development </vt:lpstr>
      <vt:lpstr>Innovation</vt:lpstr>
    </vt:vector>
  </TitlesOfParts>
  <Company>Aarhus Scholl of Business, University of Aarhus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MG</dc:creator>
  <cp:lastModifiedBy>MG</cp:lastModifiedBy>
  <cp:revision>7</cp:revision>
  <dcterms:created xsi:type="dcterms:W3CDTF">2008-05-16T07:55:25Z</dcterms:created>
  <dcterms:modified xsi:type="dcterms:W3CDTF">2008-05-16T08:25:50Z</dcterms:modified>
</cp:coreProperties>
</file>